
<file path=[Content_Types].xml><?xml version="1.0" encoding="utf-8"?>
<Types xmlns="http://schemas.openxmlformats.org/package/2006/content-types">
  <Override PartName="/ppt/slideMasters/slideMaster3.xml" ContentType="application/vnd.openxmlformats-officedocument.presentationml.slideMaster+xml"/>
  <Override PartName="/ppt/slideLayouts/slideLayout39.xml" ContentType="application/vnd.openxmlformats-officedocument.presentationml.slideLayout+xml"/>
  <Override PartName="/ppt/theme/theme5.xml" ContentType="application/vnd.openxmlformats-officedocument.them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5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40.xml" ContentType="application/vnd.openxmlformats-officedocument.presentationml.slideLayout+xml"/>
  <Override PartName="/ppt/commentAuthors.xml" ContentType="application/vnd.openxmlformats-officedocument.presentationml.commentAuthors+xml"/>
  <Override PartName="/ppt/notesSlides/notesSlide9.xml" ContentType="application/vnd.openxmlformats-officedocument.presentationml.notesSlide+xml"/>
  <Override PartName="/ppt/notesSlides/notesSlide7.xml" ContentType="application/vnd.openxmlformats-officedocument.presentationml.notesSlide+xml"/>
  <Override PartName="/ppt/slideMasters/slideMaster4.xml" ContentType="application/vnd.openxmlformats-officedocument.presentationml.slideMaster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Layouts/slideLayout2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54.xml" ContentType="application/vnd.openxmlformats-officedocument.presentationml.slideLayout+xml"/>
  <Default Extension="emf" ContentType="image/x-emf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52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50.xml" ContentType="application/vnd.openxmlformats-officedocument.presentationml.slideLayout+xml"/>
  <Default Extension="wdp" ContentType="image/vnd.ms-photo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Default Extension="tiff" ContentType="image/tiff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4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slideLayouts/slideLayout55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99" r:id="rId1"/>
    <p:sldMasterId id="2147483828" r:id="rId2"/>
    <p:sldMasterId id="2147483815" r:id="rId3"/>
    <p:sldMasterId id="2147483803" r:id="rId4"/>
  </p:sldMasterIdLst>
  <p:notesMasterIdLst>
    <p:notesMasterId r:id="rId20"/>
  </p:notesMasterIdLst>
  <p:sldIdLst>
    <p:sldId id="5068" r:id="rId5"/>
    <p:sldId id="5076" r:id="rId6"/>
    <p:sldId id="5077" r:id="rId7"/>
    <p:sldId id="5078" r:id="rId8"/>
    <p:sldId id="5079" r:id="rId9"/>
    <p:sldId id="5080" r:id="rId10"/>
    <p:sldId id="5081" r:id="rId11"/>
    <p:sldId id="5082" r:id="rId12"/>
    <p:sldId id="5083" r:id="rId13"/>
    <p:sldId id="5084" r:id="rId14"/>
    <p:sldId id="5069" r:id="rId15"/>
    <p:sldId id="5070" r:id="rId16"/>
    <p:sldId id="5071" r:id="rId17"/>
    <p:sldId id="5073" r:id="rId18"/>
    <p:sldId id="5074" r:id="rId19"/>
  </p:sldIdLst>
  <p:sldSz cx="9906000" cy="6858000" type="A4"/>
  <p:notesSz cx="7010400" cy="9296400"/>
  <p:defaultTextStyle>
    <a:defPPr>
      <a:defRPr lang="en-US"/>
    </a:defPPr>
    <a:lvl1pPr marL="0" algn="l" defTabSz="45700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008" algn="l" defTabSz="45700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015" algn="l" defTabSz="45700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024" algn="l" defTabSz="45700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030" algn="l" defTabSz="45700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038" algn="l" defTabSz="45700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045" algn="l" defTabSz="45700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9054" algn="l" defTabSz="45700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6062" algn="l" defTabSz="45700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73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clrMru>
    <a:srgbClr val="0AA0C8"/>
    <a:srgbClr val="0A7396"/>
    <a:srgbClr val="5F5F5F"/>
    <a:srgbClr val="FFC000"/>
    <a:srgbClr val="485E74"/>
    <a:srgbClr val="FFFFFF"/>
    <a:srgbClr val="F2F2F2"/>
    <a:srgbClr val="5FCBD3"/>
    <a:srgbClr val="E8EFF4"/>
    <a:srgbClr val="252527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153" autoAdjust="0"/>
    <p:restoredTop sz="83912" autoAdjust="0"/>
  </p:normalViewPr>
  <p:slideViewPr>
    <p:cSldViewPr snapToObjects="1">
      <p:cViewPr varScale="1">
        <p:scale>
          <a:sx n="73" d="100"/>
          <a:sy n="73" d="100"/>
        </p:scale>
        <p:origin x="-1334" y="-77"/>
      </p:cViewPr>
      <p:guideLst>
        <p:guide orient="horz" pos="2160"/>
        <p:guide pos="312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14280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slideMaster" Target="slideMasters/slideMaster3.xml"/><Relationship Id="rId21" Type="http://schemas.openxmlformats.org/officeDocument/2006/relationships/commentAuthors" Target="comment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C4AFB26B-6F57-9A42-880F-28F1C1709373}" type="datetimeFigureOut">
              <a:rPr lang="en-US" smtClean="0"/>
              <a:pPr/>
              <a:t>4/19/2023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87425" y="696913"/>
            <a:ext cx="503555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32CADAB3-88C9-5749-BE53-3B007853A9A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6811761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00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008" algn="l" defTabSz="45700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015" algn="l" defTabSz="45700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024" algn="l" defTabSz="45700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030" algn="l" defTabSz="45700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038" algn="l" defTabSz="45700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045" algn="l" defTabSz="45700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054" algn="l" defTabSz="45700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6062" algn="l" defTabSz="45700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ADAB3-88C9-5749-BE53-3B007853A9A6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572671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ADAB3-88C9-5749-BE53-3B007853A9A6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572671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ADAB3-88C9-5749-BE53-3B007853A9A6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572671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ADAB3-88C9-5749-BE53-3B007853A9A6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572671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ADAB3-88C9-5749-BE53-3B007853A9A6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572671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ADAB3-88C9-5749-BE53-3B007853A9A6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572671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ADAB3-88C9-5749-BE53-3B007853A9A6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572671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ADAB3-88C9-5749-BE53-3B007853A9A6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572671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ADAB3-88C9-5749-BE53-3B007853A9A6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572671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  <a:prstGeom prst="rect">
            <a:avLst/>
          </a:prstGeom>
        </p:spPr>
        <p:txBody>
          <a:bodyPr vert="horz" lIns="91401" tIns="45701" rIns="91401" bIns="45701"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0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0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0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0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0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0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0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0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="" xmlns:p14="http://schemas.microsoft.com/office/powerpoint/2010/main" val="37055487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 vert="horz" lIns="91401" tIns="45701" rIns="91401" bIns="45701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1600204"/>
            <a:ext cx="8915400" cy="4525963"/>
          </a:xfrm>
          <a:prstGeom prst="rect">
            <a:avLst/>
          </a:prstGeom>
        </p:spPr>
        <p:txBody>
          <a:bodyPr vert="eaVert" lIns="91401" tIns="45701" rIns="91401" bIns="45701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="" xmlns:p14="http://schemas.microsoft.com/office/powerpoint/2010/main" val="32623127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81850" y="274642"/>
            <a:ext cx="2228850" cy="5851525"/>
          </a:xfrm>
          <a:prstGeom prst="rect">
            <a:avLst/>
          </a:prstGeom>
        </p:spPr>
        <p:txBody>
          <a:bodyPr vert="eaVert" lIns="91401" tIns="45701" rIns="91401" bIns="45701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274642"/>
            <a:ext cx="6521450" cy="5851525"/>
          </a:xfrm>
          <a:prstGeom prst="rect">
            <a:avLst/>
          </a:prstGeom>
        </p:spPr>
        <p:txBody>
          <a:bodyPr vert="eaVert" lIns="91401" tIns="45701" rIns="91401" bIns="45701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="" xmlns:p14="http://schemas.microsoft.com/office/powerpoint/2010/main" val="15991186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Layout personalizza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 hasCustomPrompt="1"/>
          </p:nvPr>
        </p:nvSpPr>
        <p:spPr>
          <a:xfrm>
            <a:off x="94482" y="385173"/>
            <a:ext cx="7781931" cy="542925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defRPr sz="1800" b="1"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noProof="0" dirty="0"/>
              <a:t>Click to edit</a:t>
            </a:r>
          </a:p>
        </p:txBody>
      </p:sp>
      <p:sp>
        <p:nvSpPr>
          <p:cNvPr id="7" name="Segnaposto testo 6"/>
          <p:cNvSpPr>
            <a:spLocks noGrp="1"/>
          </p:cNvSpPr>
          <p:nvPr>
            <p:ph type="body" sz="quarter" idx="11" hasCustomPrompt="1"/>
          </p:nvPr>
        </p:nvSpPr>
        <p:spPr>
          <a:xfrm>
            <a:off x="113569" y="1252729"/>
            <a:ext cx="9620220" cy="1980918"/>
          </a:xfrm>
          <a:prstGeom prst="rect">
            <a:avLst/>
          </a:prstGeom>
        </p:spPr>
        <p:txBody>
          <a:bodyPr lIns="36000" tIns="36000" rIns="36000" bIns="36000">
            <a:spAutoFit/>
          </a:bodyPr>
          <a:lstStyle>
            <a:lvl1pPr>
              <a:spcBef>
                <a:spcPts val="0"/>
              </a:spcBef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0"/>
              </a:spcBef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0"/>
              </a:spcBef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0"/>
              </a:spcBef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0"/>
              </a:spcBef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>
                <a:effectLst/>
              </a:rPr>
              <a:t>Click to edit</a:t>
            </a:r>
          </a:p>
          <a:p>
            <a:pPr lvl="1"/>
            <a:r>
              <a:rPr lang="en-US" noProof="0" dirty="0"/>
              <a:t>Second </a:t>
            </a:r>
            <a:r>
              <a:rPr lang="en-US" dirty="0"/>
              <a:t>subsection</a:t>
            </a:r>
            <a:endParaRPr lang="en-US" noProof="0" dirty="0"/>
          </a:p>
          <a:p>
            <a:pPr lvl="2"/>
            <a:r>
              <a:rPr lang="en-US" noProof="0" dirty="0"/>
              <a:t>Third </a:t>
            </a:r>
            <a:r>
              <a:rPr lang="en-US" dirty="0"/>
              <a:t>subsection</a:t>
            </a:r>
            <a:endParaRPr lang="en-US" noProof="0" dirty="0"/>
          </a:p>
          <a:p>
            <a:pPr lvl="3"/>
            <a:r>
              <a:rPr lang="en-US" noProof="0" dirty="0"/>
              <a:t>Fourth </a:t>
            </a:r>
            <a:r>
              <a:rPr lang="en-US" dirty="0"/>
              <a:t>subsection</a:t>
            </a:r>
            <a:endParaRPr lang="en-US" noProof="0" dirty="0"/>
          </a:p>
          <a:p>
            <a:pPr lvl="4"/>
            <a:r>
              <a:rPr lang="en-US" noProof="0" dirty="0"/>
              <a:t>Fifth </a:t>
            </a:r>
            <a:r>
              <a:rPr lang="en-US" dirty="0"/>
              <a:t>subsection</a:t>
            </a:r>
            <a:endParaRPr lang="en-US" noProof="0" dirty="0"/>
          </a:p>
        </p:txBody>
      </p:sp>
      <p:cxnSp>
        <p:nvCxnSpPr>
          <p:cNvPr id="6" name="Connettore 1 12"/>
          <p:cNvCxnSpPr/>
          <p:nvPr userDrawn="1"/>
        </p:nvCxnSpPr>
        <p:spPr>
          <a:xfrm flipV="1">
            <a:off x="100515" y="947720"/>
            <a:ext cx="9644130" cy="15"/>
          </a:xfrm>
          <a:prstGeom prst="line">
            <a:avLst/>
          </a:prstGeom>
          <a:ln w="6350" cap="rnd">
            <a:solidFill>
              <a:schemeClr val="accent5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egnaposto numero diapositiva 2"/>
          <p:cNvSpPr txBox="1">
            <a:spLocks/>
          </p:cNvSpPr>
          <p:nvPr userDrawn="1"/>
        </p:nvSpPr>
        <p:spPr>
          <a:xfrm>
            <a:off x="8849392" y="6702416"/>
            <a:ext cx="895253" cy="9233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>
              <a:defRPr/>
            </a:pPr>
            <a:fld id="{088325C7-81AD-4B3E-9316-373F3677C59D}" type="slidenum">
              <a:rPr lang="en-US" sz="600" smtClean="0">
                <a:solidFill>
                  <a:schemeClr val="tx1"/>
                </a:solidFill>
              </a:rPr>
              <a:pPr algn="r">
                <a:defRPr/>
              </a:pPr>
              <a:t>‹#›</a:t>
            </a:fld>
            <a:endParaRPr lang="en-US" sz="600" dirty="0">
              <a:solidFill>
                <a:schemeClr val="tx1"/>
              </a:solidFill>
            </a:endParaRPr>
          </a:p>
        </p:txBody>
      </p:sp>
      <p:cxnSp>
        <p:nvCxnSpPr>
          <p:cNvPr id="9" name="Connettore 1 14"/>
          <p:cNvCxnSpPr/>
          <p:nvPr userDrawn="1"/>
        </p:nvCxnSpPr>
        <p:spPr>
          <a:xfrm>
            <a:off x="278606" y="6660356"/>
            <a:ext cx="9466039" cy="0"/>
          </a:xfrm>
          <a:prstGeom prst="line">
            <a:avLst/>
          </a:prstGeom>
          <a:ln w="6350" cap="rnd">
            <a:solidFill>
              <a:schemeClr val="accent5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32200407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/>
        <p:txBody>
          <a:bodyPr/>
          <a:lstStyle>
            <a:lvl2pPr>
              <a:defRPr/>
            </a:lvl2pPr>
            <a:lvl3pPr>
              <a:defRPr/>
            </a:lvl3pPr>
          </a:lstStyle>
          <a:p>
            <a:pPr lvl="0"/>
            <a:r>
              <a:rPr lang="en-CA" dirty="0"/>
              <a:t>First Level Text</a:t>
            </a:r>
          </a:p>
          <a:p>
            <a:pPr lvl="1"/>
            <a:r>
              <a:rPr lang="en-CA" dirty="0"/>
              <a:t>Second Level Text</a:t>
            </a:r>
          </a:p>
          <a:p>
            <a:pPr lvl="2"/>
            <a:r>
              <a:rPr lang="en-CA" dirty="0"/>
              <a:t>Third Level Text</a:t>
            </a:r>
          </a:p>
          <a:p>
            <a:pPr lvl="3"/>
            <a:r>
              <a:rPr lang="en-CA" dirty="0"/>
              <a:t>Fourth Level Text</a:t>
            </a:r>
          </a:p>
          <a:p>
            <a:pPr lvl="4"/>
            <a:r>
              <a:rPr lang="en-CA" dirty="0"/>
              <a:t>Fifth Level Text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96160" y="1162050"/>
            <a:ext cx="9409840" cy="0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Master Title Slide Headline</a:t>
            </a:r>
            <a:endParaRPr lang="en-CA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8823423" y="6562940"/>
            <a:ext cx="581100" cy="244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597A8DCA-8F96-49CD-B4D5-7AC92F955860}" type="slidenum">
              <a:rPr lang="en-CA" sz="900" smtClean="0">
                <a:solidFill>
                  <a:srgbClr val="858789"/>
                </a:solidFill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en-CA" sz="900" dirty="0">
              <a:solidFill>
                <a:srgbClr val="858789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8832073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1" y="257313"/>
            <a:ext cx="9237259" cy="580889"/>
          </a:xfrm>
          <a:prstGeom prst="rect">
            <a:avLst/>
          </a:prstGeom>
        </p:spPr>
        <p:txBody>
          <a:bodyPr vert="horz" lIns="91401" tIns="45701" rIns="91401" bIns="45701"/>
          <a:lstStyle>
            <a:lvl1pPr algn="l">
              <a:defRPr sz="1463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7518400" y="6543677"/>
            <a:ext cx="2311400" cy="365125"/>
          </a:xfrm>
          <a:prstGeom prst="rect">
            <a:avLst/>
          </a:prstGeom>
        </p:spPr>
        <p:txBody>
          <a:bodyPr vert="horz" lIns="74263" tIns="37132" rIns="74263" bIns="37132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742637">
              <a:defRPr/>
            </a:pPr>
            <a:fld id="{004E86E7-5AEA-4252-8A72-145CFAF8147D}" type="slidenum">
              <a:rPr lang="en-US" sz="650" b="1">
                <a:solidFill>
                  <a:sysClr val="windowText" lastClr="000000">
                    <a:tint val="75000"/>
                  </a:sys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defTabSz="742637">
                <a:defRPr/>
              </a:pPr>
              <a:t>‹#›</a:t>
            </a:fld>
            <a:endParaRPr lang="en-US" sz="650" b="1" dirty="0">
              <a:solidFill>
                <a:sysClr val="windowText" lastClr="000000">
                  <a:tint val="75000"/>
                </a:sys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113211" y="836023"/>
            <a:ext cx="9683932" cy="0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>
            <a:off x="114300" y="6629400"/>
            <a:ext cx="9683932" cy="0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26895047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lored Background Option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234492659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Report Standard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7518400" y="6543675"/>
            <a:ext cx="2311400" cy="365125"/>
          </a:xfrm>
          <a:prstGeom prst="rect">
            <a:avLst/>
          </a:prstGeom>
        </p:spPr>
        <p:txBody>
          <a:bodyPr vert="horz" lIns="91401" tIns="45701" rIns="91401" bIns="45701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015">
              <a:defRPr/>
            </a:pPr>
            <a:fld id="{004E86E7-5AEA-4252-8A72-145CFAF8147D}" type="slidenum">
              <a:rPr lang="en-US" sz="800" b="1">
                <a:solidFill>
                  <a:sysClr val="windowText" lastClr="000000">
                    <a:tint val="75000"/>
                  </a:sys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defTabSz="914015">
                <a:defRPr/>
              </a:pPr>
              <a:t>‹#›</a:t>
            </a:fld>
            <a:endParaRPr lang="en-US" sz="800" b="1" dirty="0">
              <a:solidFill>
                <a:sysClr val="windowText" lastClr="000000">
                  <a:tint val="75000"/>
                </a:sys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="" xmlns:a16="http://schemas.microsoft.com/office/drawing/2014/main" id="{BA8D334D-8637-4307-A61B-34A50C8D7C60}"/>
              </a:ext>
            </a:extLst>
          </p:cNvPr>
          <p:cNvGrpSpPr/>
          <p:nvPr userDrawn="1"/>
        </p:nvGrpSpPr>
        <p:grpSpPr>
          <a:xfrm>
            <a:off x="0" y="638175"/>
            <a:ext cx="9906000" cy="641992"/>
            <a:chOff x="0" y="1377212"/>
            <a:chExt cx="9144000" cy="641992"/>
          </a:xfrm>
        </p:grpSpPr>
        <p:sp>
          <p:nvSpPr>
            <p:cNvPr id="23" name="object 3">
              <a:extLst>
                <a:ext uri="{FF2B5EF4-FFF2-40B4-BE49-F238E27FC236}">
                  <a16:creationId xmlns="" xmlns:a16="http://schemas.microsoft.com/office/drawing/2014/main" id="{64DDE695-2535-440A-9FB7-E8FD0D50C940}"/>
                </a:ext>
              </a:extLst>
            </p:cNvPr>
            <p:cNvSpPr/>
            <p:nvPr/>
          </p:nvSpPr>
          <p:spPr>
            <a:xfrm>
              <a:off x="0" y="1424836"/>
              <a:ext cx="9144000" cy="59436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4" name="object 4">
              <a:extLst>
                <a:ext uri="{FF2B5EF4-FFF2-40B4-BE49-F238E27FC236}">
                  <a16:creationId xmlns="" xmlns:a16="http://schemas.microsoft.com/office/drawing/2014/main" id="{B6BC1372-62A9-4EAB-A170-3DEB00273A71}"/>
                </a:ext>
              </a:extLst>
            </p:cNvPr>
            <p:cNvSpPr/>
            <p:nvPr/>
          </p:nvSpPr>
          <p:spPr>
            <a:xfrm flipV="1">
              <a:off x="0" y="1377212"/>
              <a:ext cx="9144000" cy="45719"/>
            </a:xfrm>
            <a:custGeom>
              <a:avLst/>
              <a:gdLst/>
              <a:ahLst/>
              <a:cxnLst/>
              <a:rect l="l" t="t" r="r" b="b"/>
              <a:pathLst>
                <a:path w="8961755">
                  <a:moveTo>
                    <a:pt x="0" y="0"/>
                  </a:moveTo>
                  <a:lnTo>
                    <a:pt x="8961437" y="0"/>
                  </a:lnTo>
                </a:path>
              </a:pathLst>
            </a:custGeom>
            <a:ln w="6350">
              <a:solidFill>
                <a:schemeClr val="bg1">
                  <a:lumMod val="8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</p:spTree>
    <p:extLst>
      <p:ext uri="{BB962C8B-B14F-4D97-AF65-F5344CB8AC3E}">
        <p14:creationId xmlns="" xmlns:p14="http://schemas.microsoft.com/office/powerpoint/2010/main" val="329166942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46EC569-4F9A-4DEF-AD7E-F074CA0F9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8" y="365125"/>
            <a:ext cx="8543925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00829387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2130426"/>
            <a:ext cx="8420100" cy="1470025"/>
          </a:xfrm>
          <a:prstGeom prst="rect">
            <a:avLst/>
          </a:prstGeom>
        </p:spPr>
        <p:txBody>
          <a:bodyPr vert="horz" lIns="91401" tIns="45701" rIns="91401" bIns="45701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  <a:prstGeom prst="rect">
            <a:avLst/>
          </a:prstGeom>
        </p:spPr>
        <p:txBody>
          <a:bodyPr vert="horz" lIns="91401" tIns="45701" rIns="91401" bIns="45701"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0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0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0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0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0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0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0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0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="" xmlns:p14="http://schemas.microsoft.com/office/powerpoint/2010/main" val="370554872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 Let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7099300" y="6492881"/>
            <a:ext cx="2311400" cy="365125"/>
          </a:xfrm>
          <a:prstGeom prst="rect">
            <a:avLst/>
          </a:prstGeom>
        </p:spPr>
        <p:txBody>
          <a:bodyPr vert="horz" lIns="91401" tIns="45701" rIns="91401" bIns="45701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015">
              <a:defRPr/>
            </a:pPr>
            <a:fld id="{004E86E7-5AEA-4252-8A72-145CFAF8147D}" type="slidenum">
              <a:rPr lang="en-US" sz="800" b="1">
                <a:solidFill>
                  <a:sysClr val="windowText" lastClr="000000">
                    <a:tint val="75000"/>
                  </a:sys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defTabSz="914015">
                <a:defRPr/>
              </a:pPr>
              <a:t>‹#›</a:t>
            </a:fld>
            <a:endParaRPr lang="en-US" sz="800" b="1" dirty="0">
              <a:solidFill>
                <a:sysClr val="windowText" lastClr="000000">
                  <a:tint val="75000"/>
                </a:sys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152400" y="260648"/>
            <a:ext cx="9601200" cy="0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30299229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 Let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7099300" y="6492881"/>
            <a:ext cx="2311400" cy="365125"/>
          </a:xfrm>
          <a:prstGeom prst="rect">
            <a:avLst/>
          </a:prstGeom>
        </p:spPr>
        <p:txBody>
          <a:bodyPr vert="horz" lIns="91401" tIns="45701" rIns="91401" bIns="45701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015">
              <a:defRPr/>
            </a:pPr>
            <a:fld id="{004E86E7-5AEA-4252-8A72-145CFAF8147D}" type="slidenum">
              <a:rPr lang="en-US" sz="800" b="1">
                <a:solidFill>
                  <a:sysClr val="windowText" lastClr="000000">
                    <a:tint val="75000"/>
                  </a:sys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defTabSz="914015">
                <a:defRPr/>
              </a:pPr>
              <a:t>‹#›</a:t>
            </a:fld>
            <a:endParaRPr lang="en-US" sz="800" b="1" dirty="0">
              <a:solidFill>
                <a:sysClr val="windowText" lastClr="000000">
                  <a:tint val="75000"/>
                </a:sys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152400" y="260648"/>
            <a:ext cx="9601200" cy="0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302992296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506" y="4406904"/>
            <a:ext cx="8420100" cy="1362075"/>
          </a:xfrm>
          <a:prstGeom prst="rect">
            <a:avLst/>
          </a:prstGeom>
        </p:spPr>
        <p:txBody>
          <a:bodyPr vert="horz" lIns="91401" tIns="45701" rIns="91401" bIns="45701"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506" y="2906717"/>
            <a:ext cx="8420100" cy="1500187"/>
          </a:xfrm>
          <a:prstGeom prst="rect">
            <a:avLst/>
          </a:prstGeom>
        </p:spPr>
        <p:txBody>
          <a:bodyPr vert="horz" lIns="91401" tIns="45701" rIns="91401" bIns="45701"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008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01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02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03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03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04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0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06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="" xmlns:p14="http://schemas.microsoft.com/office/powerpoint/2010/main" val="341283411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12754" y="836713"/>
            <a:ext cx="4457696" cy="5289454"/>
          </a:xfrm>
          <a:prstGeom prst="rect">
            <a:avLst/>
          </a:prstGeom>
        </p:spPr>
        <p:txBody>
          <a:bodyPr vert="horz" lIns="91401" tIns="45701" rIns="91401" bIns="45701"/>
          <a:lstStyle>
            <a:lvl1pPr>
              <a:defRPr sz="2800">
                <a:latin typeface="Georgia" pitchFamily="18" charset="0"/>
              </a:defRPr>
            </a:lvl1pPr>
            <a:lvl2pPr>
              <a:defRPr sz="2400">
                <a:latin typeface="Georgia" pitchFamily="18" charset="0"/>
              </a:defRPr>
            </a:lvl2pPr>
            <a:lvl3pPr>
              <a:defRPr sz="2000">
                <a:latin typeface="Georgia" pitchFamily="18" charset="0"/>
              </a:defRPr>
            </a:lvl3pPr>
            <a:lvl4pPr>
              <a:defRPr sz="1800">
                <a:latin typeface="Georgia" pitchFamily="18" charset="0"/>
              </a:defRPr>
            </a:lvl4pPr>
            <a:lvl5pPr>
              <a:defRPr sz="1800">
                <a:latin typeface="Georgia" pitchFamily="18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5550" y="836713"/>
            <a:ext cx="4375150" cy="5289454"/>
          </a:xfrm>
          <a:prstGeom prst="rect">
            <a:avLst/>
          </a:prstGeom>
        </p:spPr>
        <p:txBody>
          <a:bodyPr vert="horz" lIns="91401" tIns="45701" rIns="91401" bIns="45701"/>
          <a:lstStyle>
            <a:lvl1pPr>
              <a:defRPr sz="2800">
                <a:latin typeface="Georgia" pitchFamily="18" charset="0"/>
              </a:defRPr>
            </a:lvl1pPr>
            <a:lvl2pPr>
              <a:defRPr sz="2400">
                <a:latin typeface="Georgia" pitchFamily="18" charset="0"/>
              </a:defRPr>
            </a:lvl2pPr>
            <a:lvl3pPr>
              <a:defRPr sz="2000">
                <a:latin typeface="Georgia" pitchFamily="18" charset="0"/>
              </a:defRPr>
            </a:lvl3pPr>
            <a:lvl4pPr>
              <a:defRPr sz="1800">
                <a:latin typeface="Georgia" pitchFamily="18" charset="0"/>
              </a:defRPr>
            </a:lvl4pPr>
            <a:lvl5pPr>
              <a:defRPr sz="1800">
                <a:latin typeface="Georgia" pitchFamily="18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36159" y="136481"/>
            <a:ext cx="8915400" cy="580889"/>
          </a:xfrm>
          <a:prstGeom prst="rect">
            <a:avLst/>
          </a:prstGeom>
        </p:spPr>
        <p:txBody>
          <a:bodyPr vert="horz" lIns="91401" tIns="45701" rIns="91401" bIns="45701"/>
          <a:lstStyle>
            <a:lvl1pPr algn="l">
              <a:defRPr sz="2400" b="1">
                <a:latin typeface="Georgia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414471" y="580890"/>
            <a:ext cx="9077060" cy="50321"/>
          </a:xfrm>
          <a:prstGeom prst="rect">
            <a:avLst/>
          </a:prstGeom>
          <a:solidFill>
            <a:schemeClr val="tx1"/>
          </a:solidFill>
          <a:ln w="25400" cap="flat" cmpd="sng" algn="ctr">
            <a:noFill/>
            <a:prstDash val="solid"/>
          </a:ln>
          <a:effectLst/>
        </p:spPr>
        <p:txBody>
          <a:bodyPr lIns="91401" tIns="45701" rIns="91401" bIns="45701" rtlCol="0" anchor="ctr"/>
          <a:lstStyle/>
          <a:p>
            <a:pPr algn="ctr" defTabSz="914015">
              <a:defRPr/>
            </a:pPr>
            <a:endParaRPr lang="en-US" kern="0" dirty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412755" y="6426685"/>
            <a:ext cx="9077060" cy="50321"/>
          </a:xfrm>
          <a:prstGeom prst="rect">
            <a:avLst/>
          </a:prstGeom>
          <a:solidFill>
            <a:schemeClr val="tx1"/>
          </a:solidFill>
          <a:ln w="25400" cap="flat" cmpd="sng" algn="ctr">
            <a:noFill/>
            <a:prstDash val="solid"/>
          </a:ln>
          <a:effectLst/>
        </p:spPr>
        <p:txBody>
          <a:bodyPr lIns="91401" tIns="45701" rIns="91401" bIns="45701" rtlCol="0" anchor="ctr"/>
          <a:lstStyle/>
          <a:p>
            <a:pPr algn="ctr" defTabSz="914015">
              <a:defRPr/>
            </a:pPr>
            <a:endParaRPr lang="en-US" kern="0" dirty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7099300" y="6492881"/>
            <a:ext cx="2311400" cy="365125"/>
          </a:xfrm>
          <a:prstGeom prst="rect">
            <a:avLst/>
          </a:prstGeom>
        </p:spPr>
        <p:txBody>
          <a:bodyPr vert="horz" lIns="91401" tIns="45701" rIns="91401" bIns="45701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015">
              <a:defRPr/>
            </a:pPr>
            <a:fld id="{004E86E7-5AEA-4252-8A72-145CFAF8147D}" type="slidenum">
              <a:rPr lang="en-US">
                <a:solidFill>
                  <a:sysClr val="windowText" lastClr="000000">
                    <a:tint val="75000"/>
                  </a:sysClr>
                </a:solidFill>
                <a:latin typeface="Calibri"/>
              </a:rPr>
              <a:pPr defTabSz="914015">
                <a:defRPr/>
              </a:pPr>
              <a:t>‹#›</a:t>
            </a:fld>
            <a:endParaRPr lang="en-US" dirty="0">
              <a:solidFill>
                <a:sysClr val="windowText" lastClr="000000">
                  <a:tint val="75000"/>
                </a:sysClr>
              </a:solidFill>
              <a:latin typeface="Calibri"/>
            </a:endParaRPr>
          </a:p>
        </p:txBody>
      </p:sp>
      <p:sp>
        <p:nvSpPr>
          <p:cNvPr id="9" name="Footer Placeholder 4"/>
          <p:cNvSpPr txBox="1">
            <a:spLocks/>
          </p:cNvSpPr>
          <p:nvPr userDrawn="1"/>
        </p:nvSpPr>
        <p:spPr>
          <a:xfrm>
            <a:off x="414470" y="6492881"/>
            <a:ext cx="8418380" cy="365125"/>
          </a:xfrm>
          <a:prstGeom prst="rect">
            <a:avLst/>
          </a:prstGeom>
        </p:spPr>
        <p:txBody>
          <a:bodyPr vert="horz" lIns="91401" tIns="45701" rIns="91401" bIns="45701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4015">
              <a:defRPr/>
            </a:pPr>
            <a:r>
              <a:rPr lang="en-US" dirty="0">
                <a:solidFill>
                  <a:sysClr val="windowText" lastClr="000000">
                    <a:tint val="75000"/>
                  </a:sysClr>
                </a:solidFill>
                <a:latin typeface="Calibri"/>
              </a:rPr>
              <a:t>&lt;Title&gt;							&lt;Date&gt;</a:t>
            </a:r>
          </a:p>
        </p:txBody>
      </p:sp>
    </p:spTree>
    <p:extLst>
      <p:ext uri="{BB962C8B-B14F-4D97-AF65-F5344CB8AC3E}">
        <p14:creationId xmlns="" xmlns:p14="http://schemas.microsoft.com/office/powerpoint/2010/main" val="144625957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  <a:prstGeom prst="rect">
            <a:avLst/>
          </a:prstGeom>
        </p:spPr>
        <p:txBody>
          <a:bodyPr vert="horz" lIns="91401" tIns="45701" rIns="91401" bIns="45701" anchor="b"/>
          <a:lstStyle>
            <a:lvl1pPr marL="0" indent="0">
              <a:buNone/>
              <a:defRPr sz="2000" b="1">
                <a:latin typeface="Georgia" pitchFamily="18" charset="0"/>
              </a:defRPr>
            </a:lvl1pPr>
            <a:lvl2pPr marL="457008" indent="0">
              <a:buNone/>
              <a:defRPr sz="2000" b="1"/>
            </a:lvl2pPr>
            <a:lvl3pPr marL="914015" indent="0">
              <a:buNone/>
              <a:defRPr sz="1800" b="1"/>
            </a:lvl3pPr>
            <a:lvl4pPr marL="1371024" indent="0">
              <a:buNone/>
              <a:defRPr sz="1600" b="1"/>
            </a:lvl4pPr>
            <a:lvl5pPr marL="1828030" indent="0">
              <a:buNone/>
              <a:defRPr sz="1600" b="1"/>
            </a:lvl5pPr>
            <a:lvl6pPr marL="2285038" indent="0">
              <a:buNone/>
              <a:defRPr sz="1600" b="1"/>
            </a:lvl6pPr>
            <a:lvl7pPr marL="2742045" indent="0">
              <a:buNone/>
              <a:defRPr sz="1600" b="1"/>
            </a:lvl7pPr>
            <a:lvl8pPr marL="3199054" indent="0">
              <a:buNone/>
              <a:defRPr sz="1600" b="1"/>
            </a:lvl8pPr>
            <a:lvl9pPr marL="3656062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174878"/>
            <a:ext cx="4376870" cy="3951288"/>
          </a:xfrm>
          <a:prstGeom prst="rect">
            <a:avLst/>
          </a:prstGeom>
        </p:spPr>
        <p:txBody>
          <a:bodyPr vert="horz" lIns="91401" tIns="45701" rIns="91401" bIns="45701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2114" y="1535113"/>
            <a:ext cx="4378590" cy="639762"/>
          </a:xfrm>
          <a:prstGeom prst="rect">
            <a:avLst/>
          </a:prstGeom>
        </p:spPr>
        <p:txBody>
          <a:bodyPr vert="horz" lIns="91401" tIns="45701" rIns="91401" bIns="45701" anchor="b"/>
          <a:lstStyle>
            <a:lvl1pPr marL="0" indent="0">
              <a:buNone/>
              <a:defRPr sz="2000" b="1">
                <a:latin typeface="Georgia" pitchFamily="18" charset="0"/>
              </a:defRPr>
            </a:lvl1pPr>
            <a:lvl2pPr marL="457008" indent="0">
              <a:buNone/>
              <a:defRPr sz="2000" b="1"/>
            </a:lvl2pPr>
            <a:lvl3pPr marL="914015" indent="0">
              <a:buNone/>
              <a:defRPr sz="1800" b="1"/>
            </a:lvl3pPr>
            <a:lvl4pPr marL="1371024" indent="0">
              <a:buNone/>
              <a:defRPr sz="1600" b="1"/>
            </a:lvl4pPr>
            <a:lvl5pPr marL="1828030" indent="0">
              <a:buNone/>
              <a:defRPr sz="1600" b="1"/>
            </a:lvl5pPr>
            <a:lvl6pPr marL="2285038" indent="0">
              <a:buNone/>
              <a:defRPr sz="1600" b="1"/>
            </a:lvl6pPr>
            <a:lvl7pPr marL="2742045" indent="0">
              <a:buNone/>
              <a:defRPr sz="1600" b="1"/>
            </a:lvl7pPr>
            <a:lvl8pPr marL="3199054" indent="0">
              <a:buNone/>
              <a:defRPr sz="1600" b="1"/>
            </a:lvl8pPr>
            <a:lvl9pPr marL="3656062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2114" y="2174878"/>
            <a:ext cx="4378590" cy="3951288"/>
          </a:xfrm>
          <a:prstGeom prst="rect">
            <a:avLst/>
          </a:prstGeom>
        </p:spPr>
        <p:txBody>
          <a:bodyPr vert="horz" lIns="91401" tIns="45701" rIns="91401" bIns="45701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36159" y="136481"/>
            <a:ext cx="8915400" cy="580889"/>
          </a:xfrm>
          <a:prstGeom prst="rect">
            <a:avLst/>
          </a:prstGeom>
        </p:spPr>
        <p:txBody>
          <a:bodyPr vert="horz" lIns="91401" tIns="45701" rIns="91401" bIns="45701"/>
          <a:lstStyle>
            <a:lvl1pPr algn="l">
              <a:defRPr sz="2400" b="1">
                <a:latin typeface="Georgia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414471" y="580890"/>
            <a:ext cx="9077060" cy="50321"/>
          </a:xfrm>
          <a:prstGeom prst="rect">
            <a:avLst/>
          </a:prstGeom>
          <a:solidFill>
            <a:schemeClr val="tx1"/>
          </a:solidFill>
          <a:ln w="25400" cap="flat" cmpd="sng" algn="ctr">
            <a:noFill/>
            <a:prstDash val="solid"/>
          </a:ln>
          <a:effectLst/>
        </p:spPr>
        <p:txBody>
          <a:bodyPr lIns="91401" tIns="45701" rIns="91401" bIns="45701" rtlCol="0" anchor="ctr"/>
          <a:lstStyle/>
          <a:p>
            <a:pPr algn="ctr" defTabSz="914015">
              <a:defRPr/>
            </a:pPr>
            <a:endParaRPr lang="en-US" kern="0" dirty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412755" y="6426685"/>
            <a:ext cx="9077060" cy="50321"/>
          </a:xfrm>
          <a:prstGeom prst="rect">
            <a:avLst/>
          </a:prstGeom>
          <a:solidFill>
            <a:schemeClr val="tx1"/>
          </a:solidFill>
          <a:ln w="25400" cap="flat" cmpd="sng" algn="ctr">
            <a:noFill/>
            <a:prstDash val="solid"/>
          </a:ln>
          <a:effectLst/>
        </p:spPr>
        <p:txBody>
          <a:bodyPr lIns="91401" tIns="45701" rIns="91401" bIns="45701" rtlCol="0" anchor="ctr"/>
          <a:lstStyle/>
          <a:p>
            <a:pPr algn="ctr" defTabSz="914015">
              <a:defRPr/>
            </a:pPr>
            <a:endParaRPr lang="en-US" kern="0" dirty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10" name="Slide Number Placeholder 5"/>
          <p:cNvSpPr txBox="1">
            <a:spLocks/>
          </p:cNvSpPr>
          <p:nvPr userDrawn="1"/>
        </p:nvSpPr>
        <p:spPr>
          <a:xfrm>
            <a:off x="7099300" y="6492881"/>
            <a:ext cx="2311400" cy="365125"/>
          </a:xfrm>
          <a:prstGeom prst="rect">
            <a:avLst/>
          </a:prstGeom>
        </p:spPr>
        <p:txBody>
          <a:bodyPr vert="horz" lIns="91401" tIns="45701" rIns="91401" bIns="45701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015">
              <a:defRPr/>
            </a:pPr>
            <a:fld id="{004E86E7-5AEA-4252-8A72-145CFAF8147D}" type="slidenum">
              <a:rPr lang="en-US">
                <a:solidFill>
                  <a:sysClr val="windowText" lastClr="000000">
                    <a:tint val="75000"/>
                  </a:sysClr>
                </a:solidFill>
                <a:latin typeface="Calibri"/>
              </a:rPr>
              <a:pPr defTabSz="914015">
                <a:defRPr/>
              </a:pPr>
              <a:t>‹#›</a:t>
            </a:fld>
            <a:endParaRPr lang="en-US" dirty="0">
              <a:solidFill>
                <a:sysClr val="windowText" lastClr="000000">
                  <a:tint val="75000"/>
                </a:sysClr>
              </a:solidFill>
              <a:latin typeface="Calibri"/>
            </a:endParaRPr>
          </a:p>
        </p:txBody>
      </p:sp>
      <p:sp>
        <p:nvSpPr>
          <p:cNvPr id="11" name="Footer Placeholder 4"/>
          <p:cNvSpPr txBox="1">
            <a:spLocks/>
          </p:cNvSpPr>
          <p:nvPr userDrawn="1"/>
        </p:nvSpPr>
        <p:spPr>
          <a:xfrm>
            <a:off x="414470" y="6492881"/>
            <a:ext cx="8418380" cy="365125"/>
          </a:xfrm>
          <a:prstGeom prst="rect">
            <a:avLst/>
          </a:prstGeom>
        </p:spPr>
        <p:txBody>
          <a:bodyPr vert="horz" lIns="91401" tIns="45701" rIns="91401" bIns="45701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4015">
              <a:defRPr/>
            </a:pPr>
            <a:r>
              <a:rPr lang="en-US" dirty="0">
                <a:solidFill>
                  <a:sysClr val="windowText" lastClr="000000">
                    <a:tint val="75000"/>
                  </a:sysClr>
                </a:solidFill>
                <a:latin typeface="Calibri"/>
              </a:rPr>
              <a:t>&lt;Title&gt;							&lt;Date&gt;</a:t>
            </a:r>
          </a:p>
        </p:txBody>
      </p:sp>
    </p:spTree>
    <p:extLst>
      <p:ext uri="{BB962C8B-B14F-4D97-AF65-F5344CB8AC3E}">
        <p14:creationId xmlns="" xmlns:p14="http://schemas.microsoft.com/office/powerpoint/2010/main" val="182631583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 vert="horz" lIns="91401" tIns="45701" rIns="91401" bIns="45701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="" xmlns:p14="http://schemas.microsoft.com/office/powerpoint/2010/main" val="56029014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ommented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404945" y="6587827"/>
            <a:ext cx="9077060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/>
          <p:cNvCxnSpPr/>
          <p:nvPr userDrawn="1"/>
        </p:nvCxnSpPr>
        <p:spPr>
          <a:xfrm>
            <a:off x="436159" y="1052736"/>
            <a:ext cx="9053656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302289108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  <a:prstGeom prst="rect">
            <a:avLst/>
          </a:prstGeom>
        </p:spPr>
        <p:txBody>
          <a:bodyPr vert="horz" lIns="91401" tIns="45701" rIns="91401" bIns="45701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2972" y="273053"/>
            <a:ext cx="5537729" cy="5853113"/>
          </a:xfrm>
          <a:prstGeom prst="rect">
            <a:avLst/>
          </a:prstGeom>
        </p:spPr>
        <p:txBody>
          <a:bodyPr vert="horz" lIns="91401" tIns="45701" rIns="91401" bIns="45701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" y="1435103"/>
            <a:ext cx="3259006" cy="4691063"/>
          </a:xfrm>
          <a:prstGeom prst="rect">
            <a:avLst/>
          </a:prstGeom>
        </p:spPr>
        <p:txBody>
          <a:bodyPr vert="horz" lIns="91401" tIns="45701" rIns="91401" bIns="45701"/>
          <a:lstStyle>
            <a:lvl1pPr marL="0" indent="0">
              <a:buNone/>
              <a:defRPr sz="1400"/>
            </a:lvl1pPr>
            <a:lvl2pPr marL="457008" indent="0">
              <a:buNone/>
              <a:defRPr sz="1200"/>
            </a:lvl2pPr>
            <a:lvl3pPr marL="914015" indent="0">
              <a:buNone/>
              <a:defRPr sz="1000"/>
            </a:lvl3pPr>
            <a:lvl4pPr marL="1371024" indent="0">
              <a:buNone/>
              <a:defRPr sz="900"/>
            </a:lvl4pPr>
            <a:lvl5pPr marL="1828030" indent="0">
              <a:buNone/>
              <a:defRPr sz="900"/>
            </a:lvl5pPr>
            <a:lvl6pPr marL="2285038" indent="0">
              <a:buNone/>
              <a:defRPr sz="900"/>
            </a:lvl6pPr>
            <a:lvl7pPr marL="2742045" indent="0">
              <a:buNone/>
              <a:defRPr sz="900"/>
            </a:lvl7pPr>
            <a:lvl8pPr marL="3199054" indent="0">
              <a:buNone/>
              <a:defRPr sz="900"/>
            </a:lvl8pPr>
            <a:lvl9pPr marL="3656062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="" xmlns:p14="http://schemas.microsoft.com/office/powerpoint/2010/main" val="423285176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  <a:prstGeom prst="rect">
            <a:avLst/>
          </a:prstGeom>
        </p:spPr>
        <p:txBody>
          <a:bodyPr vert="horz" lIns="91401" tIns="45701" rIns="91401" bIns="45701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  <a:prstGeom prst="rect">
            <a:avLst/>
          </a:prstGeom>
        </p:spPr>
        <p:txBody>
          <a:bodyPr vert="horz" lIns="91401" tIns="45701" rIns="91401" bIns="45701"/>
          <a:lstStyle>
            <a:lvl1pPr marL="0" indent="0">
              <a:buNone/>
              <a:defRPr sz="3200"/>
            </a:lvl1pPr>
            <a:lvl2pPr marL="457008" indent="0">
              <a:buNone/>
              <a:defRPr sz="2800"/>
            </a:lvl2pPr>
            <a:lvl3pPr marL="914015" indent="0">
              <a:buNone/>
              <a:defRPr sz="2400"/>
            </a:lvl3pPr>
            <a:lvl4pPr marL="1371024" indent="0">
              <a:buNone/>
              <a:defRPr sz="2000"/>
            </a:lvl4pPr>
            <a:lvl5pPr marL="1828030" indent="0">
              <a:buNone/>
              <a:defRPr sz="2000"/>
            </a:lvl5pPr>
            <a:lvl6pPr marL="2285038" indent="0">
              <a:buNone/>
              <a:defRPr sz="2000"/>
            </a:lvl6pPr>
            <a:lvl7pPr marL="2742045" indent="0">
              <a:buNone/>
              <a:defRPr sz="2000"/>
            </a:lvl7pPr>
            <a:lvl8pPr marL="3199054" indent="0">
              <a:buNone/>
              <a:defRPr sz="2000"/>
            </a:lvl8pPr>
            <a:lvl9pPr marL="3656062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  <a:prstGeom prst="rect">
            <a:avLst/>
          </a:prstGeom>
        </p:spPr>
        <p:txBody>
          <a:bodyPr vert="horz" lIns="91401" tIns="45701" rIns="91401" bIns="45701"/>
          <a:lstStyle>
            <a:lvl1pPr marL="0" indent="0">
              <a:buNone/>
              <a:defRPr sz="1400"/>
            </a:lvl1pPr>
            <a:lvl2pPr marL="457008" indent="0">
              <a:buNone/>
              <a:defRPr sz="1200"/>
            </a:lvl2pPr>
            <a:lvl3pPr marL="914015" indent="0">
              <a:buNone/>
              <a:defRPr sz="1000"/>
            </a:lvl3pPr>
            <a:lvl4pPr marL="1371024" indent="0">
              <a:buNone/>
              <a:defRPr sz="900"/>
            </a:lvl4pPr>
            <a:lvl5pPr marL="1828030" indent="0">
              <a:buNone/>
              <a:defRPr sz="900"/>
            </a:lvl5pPr>
            <a:lvl6pPr marL="2285038" indent="0">
              <a:buNone/>
              <a:defRPr sz="900"/>
            </a:lvl6pPr>
            <a:lvl7pPr marL="2742045" indent="0">
              <a:buNone/>
              <a:defRPr sz="900"/>
            </a:lvl7pPr>
            <a:lvl8pPr marL="3199054" indent="0">
              <a:buNone/>
              <a:defRPr sz="900"/>
            </a:lvl8pPr>
            <a:lvl9pPr marL="3656062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="" xmlns:p14="http://schemas.microsoft.com/office/powerpoint/2010/main" val="397308886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 vert="horz" lIns="91401" tIns="45701" rIns="91401" bIns="45701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1600204"/>
            <a:ext cx="8915400" cy="4525963"/>
          </a:xfrm>
          <a:prstGeom prst="rect">
            <a:avLst/>
          </a:prstGeom>
        </p:spPr>
        <p:txBody>
          <a:bodyPr vert="eaVert" lIns="91401" tIns="45701" rIns="91401" bIns="45701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="" xmlns:p14="http://schemas.microsoft.com/office/powerpoint/2010/main" val="326231272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81850" y="274642"/>
            <a:ext cx="2228850" cy="5851525"/>
          </a:xfrm>
          <a:prstGeom prst="rect">
            <a:avLst/>
          </a:prstGeom>
        </p:spPr>
        <p:txBody>
          <a:bodyPr vert="eaVert" lIns="91401" tIns="45701" rIns="91401" bIns="45701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274642"/>
            <a:ext cx="6521450" cy="5851525"/>
          </a:xfrm>
          <a:prstGeom prst="rect">
            <a:avLst/>
          </a:prstGeom>
        </p:spPr>
        <p:txBody>
          <a:bodyPr vert="eaVert" lIns="91401" tIns="45701" rIns="91401" bIns="45701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="" xmlns:p14="http://schemas.microsoft.com/office/powerpoint/2010/main" val="159911865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yout personalizza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 hasCustomPrompt="1"/>
          </p:nvPr>
        </p:nvSpPr>
        <p:spPr>
          <a:xfrm>
            <a:off x="94482" y="385173"/>
            <a:ext cx="7781931" cy="542925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defRPr sz="1800" b="1"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noProof="0" dirty="0"/>
              <a:t>Click to edit</a:t>
            </a:r>
          </a:p>
        </p:txBody>
      </p:sp>
      <p:sp>
        <p:nvSpPr>
          <p:cNvPr id="7" name="Segnaposto testo 6"/>
          <p:cNvSpPr>
            <a:spLocks noGrp="1"/>
          </p:cNvSpPr>
          <p:nvPr>
            <p:ph type="body" sz="quarter" idx="11" hasCustomPrompt="1"/>
          </p:nvPr>
        </p:nvSpPr>
        <p:spPr>
          <a:xfrm>
            <a:off x="113569" y="1252729"/>
            <a:ext cx="9620220" cy="1980918"/>
          </a:xfrm>
          <a:prstGeom prst="rect">
            <a:avLst/>
          </a:prstGeom>
        </p:spPr>
        <p:txBody>
          <a:bodyPr lIns="36000" tIns="36000" rIns="36000" bIns="36000">
            <a:spAutoFit/>
          </a:bodyPr>
          <a:lstStyle>
            <a:lvl1pPr>
              <a:spcBef>
                <a:spcPts val="0"/>
              </a:spcBef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0"/>
              </a:spcBef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0"/>
              </a:spcBef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0"/>
              </a:spcBef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0"/>
              </a:spcBef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>
                <a:effectLst/>
              </a:rPr>
              <a:t>Click to edit</a:t>
            </a:r>
          </a:p>
          <a:p>
            <a:pPr lvl="1"/>
            <a:r>
              <a:rPr lang="en-US" noProof="0" dirty="0"/>
              <a:t>Second </a:t>
            </a:r>
            <a:r>
              <a:rPr lang="en-US" dirty="0"/>
              <a:t>subsection</a:t>
            </a:r>
            <a:endParaRPr lang="en-US" noProof="0" dirty="0"/>
          </a:p>
          <a:p>
            <a:pPr lvl="2"/>
            <a:r>
              <a:rPr lang="en-US" noProof="0" dirty="0"/>
              <a:t>Third </a:t>
            </a:r>
            <a:r>
              <a:rPr lang="en-US" dirty="0"/>
              <a:t>subsection</a:t>
            </a:r>
            <a:endParaRPr lang="en-US" noProof="0" dirty="0"/>
          </a:p>
          <a:p>
            <a:pPr lvl="3"/>
            <a:r>
              <a:rPr lang="en-US" noProof="0" dirty="0"/>
              <a:t>Fourth </a:t>
            </a:r>
            <a:r>
              <a:rPr lang="en-US" dirty="0"/>
              <a:t>subsection</a:t>
            </a:r>
            <a:endParaRPr lang="en-US" noProof="0" dirty="0"/>
          </a:p>
          <a:p>
            <a:pPr lvl="4"/>
            <a:r>
              <a:rPr lang="en-US" noProof="0" dirty="0"/>
              <a:t>Fifth </a:t>
            </a:r>
            <a:r>
              <a:rPr lang="en-US" dirty="0"/>
              <a:t>subsection</a:t>
            </a:r>
            <a:endParaRPr lang="en-US" noProof="0" dirty="0"/>
          </a:p>
        </p:txBody>
      </p:sp>
      <p:cxnSp>
        <p:nvCxnSpPr>
          <p:cNvPr id="6" name="Connettore 1 12"/>
          <p:cNvCxnSpPr/>
          <p:nvPr userDrawn="1"/>
        </p:nvCxnSpPr>
        <p:spPr>
          <a:xfrm flipV="1">
            <a:off x="100515" y="947720"/>
            <a:ext cx="9644130" cy="15"/>
          </a:xfrm>
          <a:prstGeom prst="line">
            <a:avLst/>
          </a:prstGeom>
          <a:ln w="6350" cap="rnd">
            <a:solidFill>
              <a:schemeClr val="accent5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egnaposto numero diapositiva 2"/>
          <p:cNvSpPr txBox="1">
            <a:spLocks/>
          </p:cNvSpPr>
          <p:nvPr userDrawn="1"/>
        </p:nvSpPr>
        <p:spPr>
          <a:xfrm>
            <a:off x="8849392" y="6702416"/>
            <a:ext cx="895253" cy="9233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>
              <a:defRPr/>
            </a:pPr>
            <a:fld id="{088325C7-81AD-4B3E-9316-373F3677C59D}" type="slidenum">
              <a:rPr lang="en-US" sz="600" smtClean="0">
                <a:solidFill>
                  <a:schemeClr val="tx1"/>
                </a:solidFill>
              </a:rPr>
              <a:pPr algn="r">
                <a:defRPr/>
              </a:pPr>
              <a:t>‹#›</a:t>
            </a:fld>
            <a:endParaRPr lang="en-US" sz="600" dirty="0">
              <a:solidFill>
                <a:schemeClr val="tx1"/>
              </a:solidFill>
            </a:endParaRPr>
          </a:p>
        </p:txBody>
      </p:sp>
      <p:cxnSp>
        <p:nvCxnSpPr>
          <p:cNvPr id="9" name="Connettore 1 14"/>
          <p:cNvCxnSpPr/>
          <p:nvPr userDrawn="1"/>
        </p:nvCxnSpPr>
        <p:spPr>
          <a:xfrm>
            <a:off x="278606" y="6660356"/>
            <a:ext cx="9466039" cy="0"/>
          </a:xfrm>
          <a:prstGeom prst="line">
            <a:avLst/>
          </a:prstGeom>
          <a:ln w="6350" cap="rnd">
            <a:solidFill>
              <a:schemeClr val="accent5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32200407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506" y="4406904"/>
            <a:ext cx="8420100" cy="1362075"/>
          </a:xfrm>
          <a:prstGeom prst="rect">
            <a:avLst/>
          </a:prstGeom>
        </p:spPr>
        <p:txBody>
          <a:bodyPr vert="horz" lIns="91401" tIns="45701" rIns="91401" bIns="45701"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506" y="2906717"/>
            <a:ext cx="8420100" cy="1500187"/>
          </a:xfrm>
          <a:prstGeom prst="rect">
            <a:avLst/>
          </a:prstGeom>
        </p:spPr>
        <p:txBody>
          <a:bodyPr vert="horz" lIns="91401" tIns="45701" rIns="91401" bIns="45701"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008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01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02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03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03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04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0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06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="" xmlns:p14="http://schemas.microsoft.com/office/powerpoint/2010/main" val="341283411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/>
        <p:txBody>
          <a:bodyPr/>
          <a:lstStyle>
            <a:lvl2pPr>
              <a:defRPr/>
            </a:lvl2pPr>
            <a:lvl3pPr>
              <a:defRPr/>
            </a:lvl3pPr>
          </a:lstStyle>
          <a:p>
            <a:pPr lvl="0"/>
            <a:r>
              <a:rPr lang="en-CA" dirty="0"/>
              <a:t>First Level Text</a:t>
            </a:r>
          </a:p>
          <a:p>
            <a:pPr lvl="1"/>
            <a:r>
              <a:rPr lang="en-CA" dirty="0"/>
              <a:t>Second Level Text</a:t>
            </a:r>
          </a:p>
          <a:p>
            <a:pPr lvl="2"/>
            <a:r>
              <a:rPr lang="en-CA" dirty="0"/>
              <a:t>Third Level Text</a:t>
            </a:r>
          </a:p>
          <a:p>
            <a:pPr lvl="3"/>
            <a:r>
              <a:rPr lang="en-CA" dirty="0"/>
              <a:t>Fourth Level Text</a:t>
            </a:r>
          </a:p>
          <a:p>
            <a:pPr lvl="4"/>
            <a:r>
              <a:rPr lang="en-CA" dirty="0"/>
              <a:t>Fifth Level Text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96160" y="1162050"/>
            <a:ext cx="9409840" cy="0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Master Title Slide Headline</a:t>
            </a:r>
            <a:endParaRPr lang="en-CA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8823423" y="6562940"/>
            <a:ext cx="581100" cy="244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597A8DCA-8F96-49CD-B4D5-7AC92F955860}" type="slidenum">
              <a:rPr lang="en-CA" sz="900" smtClean="0">
                <a:solidFill>
                  <a:srgbClr val="858789"/>
                </a:solidFill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en-CA" sz="900" dirty="0">
              <a:solidFill>
                <a:srgbClr val="858789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88320736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1" y="257313"/>
            <a:ext cx="9237259" cy="580889"/>
          </a:xfrm>
          <a:prstGeom prst="rect">
            <a:avLst/>
          </a:prstGeom>
        </p:spPr>
        <p:txBody>
          <a:bodyPr vert="horz" lIns="91401" tIns="45701" rIns="91401" bIns="45701"/>
          <a:lstStyle>
            <a:lvl1pPr algn="l">
              <a:defRPr sz="1463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7518400" y="6543677"/>
            <a:ext cx="2311400" cy="365125"/>
          </a:xfrm>
          <a:prstGeom prst="rect">
            <a:avLst/>
          </a:prstGeom>
        </p:spPr>
        <p:txBody>
          <a:bodyPr vert="horz" lIns="74263" tIns="37132" rIns="74263" bIns="37132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742637">
              <a:defRPr/>
            </a:pPr>
            <a:fld id="{004E86E7-5AEA-4252-8A72-145CFAF8147D}" type="slidenum">
              <a:rPr lang="en-US" sz="650" b="1">
                <a:solidFill>
                  <a:sysClr val="windowText" lastClr="000000">
                    <a:tint val="75000"/>
                  </a:sys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defTabSz="742637">
                <a:defRPr/>
              </a:pPr>
              <a:t>‹#›</a:t>
            </a:fld>
            <a:endParaRPr lang="en-US" sz="650" b="1" dirty="0">
              <a:solidFill>
                <a:sysClr val="windowText" lastClr="000000">
                  <a:tint val="75000"/>
                </a:sys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ooter Placeholder 4"/>
          <p:cNvSpPr txBox="1">
            <a:spLocks/>
          </p:cNvSpPr>
          <p:nvPr userDrawn="1"/>
        </p:nvSpPr>
        <p:spPr>
          <a:xfrm>
            <a:off x="271780" y="6651229"/>
            <a:ext cx="9246076" cy="182957"/>
          </a:xfrm>
          <a:prstGeom prst="rect">
            <a:avLst/>
          </a:prstGeom>
        </p:spPr>
        <p:txBody>
          <a:bodyPr vert="horz" lIns="74263" tIns="37132" rIns="74263" bIns="37132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742637" rtl="0">
              <a:defRPr/>
            </a:pPr>
            <a:r>
              <a:rPr lang="en-US" sz="650" b="0" baseline="0" dirty="0">
                <a:solidFill>
                  <a:sysClr val="windowText" lastClr="000000">
                    <a:tint val="75000"/>
                  </a:sys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 </a:t>
            </a:r>
            <a:r>
              <a:rPr lang="en-US" sz="650" b="0" dirty="0">
                <a:solidFill>
                  <a:sysClr val="windowText" lastClr="000000">
                    <a:tint val="75000"/>
                  </a:sys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		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113211" y="836023"/>
            <a:ext cx="9683932" cy="0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>
            <a:off x="114300" y="6629400"/>
            <a:ext cx="9683932" cy="0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268950470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Report Standard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7518400" y="6543675"/>
            <a:ext cx="2311400" cy="365125"/>
          </a:xfrm>
          <a:prstGeom prst="rect">
            <a:avLst/>
          </a:prstGeom>
        </p:spPr>
        <p:txBody>
          <a:bodyPr vert="horz" lIns="91401" tIns="45701" rIns="91401" bIns="45701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015">
              <a:defRPr/>
            </a:pPr>
            <a:fld id="{004E86E7-5AEA-4252-8A72-145CFAF8147D}" type="slidenum">
              <a:rPr lang="en-US" sz="800" b="1">
                <a:solidFill>
                  <a:sysClr val="windowText" lastClr="000000">
                    <a:tint val="75000"/>
                  </a:sys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defTabSz="914015">
                <a:defRPr/>
              </a:pPr>
              <a:t>‹#›</a:t>
            </a:fld>
            <a:endParaRPr lang="en-US" sz="800" b="1" dirty="0">
              <a:solidFill>
                <a:sysClr val="windowText" lastClr="000000">
                  <a:tint val="75000"/>
                </a:sys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" name="Group 21">
            <a:extLst>
              <a:ext uri="{FF2B5EF4-FFF2-40B4-BE49-F238E27FC236}">
                <a16:creationId xmlns="" xmlns:a16="http://schemas.microsoft.com/office/drawing/2014/main" id="{BA8D334D-8637-4307-A61B-34A50C8D7C60}"/>
              </a:ext>
            </a:extLst>
          </p:cNvPr>
          <p:cNvGrpSpPr/>
          <p:nvPr userDrawn="1"/>
        </p:nvGrpSpPr>
        <p:grpSpPr>
          <a:xfrm>
            <a:off x="0" y="638175"/>
            <a:ext cx="9906000" cy="641992"/>
            <a:chOff x="0" y="1377212"/>
            <a:chExt cx="9144000" cy="641992"/>
          </a:xfrm>
        </p:grpSpPr>
        <p:sp>
          <p:nvSpPr>
            <p:cNvPr id="23" name="object 3">
              <a:extLst>
                <a:ext uri="{FF2B5EF4-FFF2-40B4-BE49-F238E27FC236}">
                  <a16:creationId xmlns="" xmlns:a16="http://schemas.microsoft.com/office/drawing/2014/main" id="{64DDE695-2535-440A-9FB7-E8FD0D50C940}"/>
                </a:ext>
              </a:extLst>
            </p:cNvPr>
            <p:cNvSpPr/>
            <p:nvPr/>
          </p:nvSpPr>
          <p:spPr>
            <a:xfrm>
              <a:off x="0" y="1424836"/>
              <a:ext cx="9144000" cy="59436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4" name="object 4">
              <a:extLst>
                <a:ext uri="{FF2B5EF4-FFF2-40B4-BE49-F238E27FC236}">
                  <a16:creationId xmlns="" xmlns:a16="http://schemas.microsoft.com/office/drawing/2014/main" id="{B6BC1372-62A9-4EAB-A170-3DEB00273A71}"/>
                </a:ext>
              </a:extLst>
            </p:cNvPr>
            <p:cNvSpPr/>
            <p:nvPr/>
          </p:nvSpPr>
          <p:spPr>
            <a:xfrm flipV="1">
              <a:off x="0" y="1377212"/>
              <a:ext cx="9144000" cy="45719"/>
            </a:xfrm>
            <a:custGeom>
              <a:avLst/>
              <a:gdLst/>
              <a:ahLst/>
              <a:cxnLst/>
              <a:rect l="l" t="t" r="r" b="b"/>
              <a:pathLst>
                <a:path w="8961755">
                  <a:moveTo>
                    <a:pt x="0" y="0"/>
                  </a:moveTo>
                  <a:lnTo>
                    <a:pt x="8961437" y="0"/>
                  </a:lnTo>
                </a:path>
              </a:pathLst>
            </a:custGeom>
            <a:ln w="6350">
              <a:solidFill>
                <a:schemeClr val="bg1">
                  <a:lumMod val="8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</p:spTree>
    <p:extLst>
      <p:ext uri="{BB962C8B-B14F-4D97-AF65-F5344CB8AC3E}">
        <p14:creationId xmlns="" xmlns:p14="http://schemas.microsoft.com/office/powerpoint/2010/main" val="329166942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46EC569-4F9A-4DEF-AD7E-F074CA0F9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8" y="365125"/>
            <a:ext cx="8543925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00829387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ed Background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9ED866CD-0AF2-41B3-B5CF-B2A51ED41E6A}"/>
              </a:ext>
            </a:extLst>
          </p:cNvPr>
          <p:cNvSpPr/>
          <p:nvPr userDrawn="1"/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chemeClr val="bg2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37148" rIns="0" bIns="3714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9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Content Placeholder 6">
            <a:extLst>
              <a:ext uri="{FF2B5EF4-FFF2-40B4-BE49-F238E27FC236}">
                <a16:creationId xmlns="" xmlns:a16="http://schemas.microsoft.com/office/drawing/2014/main" id="{5491C8A6-61AB-4F41-B5AD-31625B2A3DA6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76225" y="1905000"/>
            <a:ext cx="2971800" cy="3048000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6">
            <a:extLst>
              <a:ext uri="{FF2B5EF4-FFF2-40B4-BE49-F238E27FC236}">
                <a16:creationId xmlns="" xmlns:a16="http://schemas.microsoft.com/office/drawing/2014/main" id="{51EDE1A3-2BC1-4B23-AF76-1CE1403F94B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3452812" y="1905000"/>
            <a:ext cx="2971800" cy="3048000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Content Placeholder 6">
            <a:extLst>
              <a:ext uri="{FF2B5EF4-FFF2-40B4-BE49-F238E27FC236}">
                <a16:creationId xmlns="" xmlns:a16="http://schemas.microsoft.com/office/drawing/2014/main" id="{5DD3C274-9651-477E-9DD5-B75D697602D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629400" y="1905000"/>
            <a:ext cx="2971800" cy="3048000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="" xmlns:p14="http://schemas.microsoft.com/office/powerpoint/2010/main" val="280936826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4BF44DC-5495-4EAB-A18F-AA95B24298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38250" y="1122363"/>
            <a:ext cx="74295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A2EF2BEA-551F-4EFE-B9B8-6053A42CE7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A9385E15-3316-49A3-A214-1EB8CC584F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011A1-68B2-4768-B2D2-2D56F529FB50}" type="datetimeFigureOut">
              <a:rPr lang="en-IN" smtClean="0"/>
              <a:pPr/>
              <a:t>19-04-2023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EF9E69FB-0311-4ECA-B427-5F79566EDE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9B079E9D-5E17-42E3-9258-17CC7BFE2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381C3-C2FD-4263-B779-90E9754ACE5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140696324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B549EC3-233B-4CD2-AA8E-99AFDC129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7A55C49E-72BE-41EB-9997-2CCC987562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F013BEEF-8EAD-4014-9E1C-C067F71AB6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1000" y="6477000"/>
            <a:ext cx="2528888" cy="244475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r>
              <a:rPr lang="en-IN" dirty="0"/>
              <a:t>www.anubhavtrainings.com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ABD54143-A1EE-4E85-BF42-0C6D380226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97A8F7CC-353D-4130-921B-DAB880888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381C3-C2FD-4263-B779-90E9754ACE5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66972053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86192C4-3A0E-42C7-823D-7296447B5B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275" y="1709738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831DA7ED-5F1F-43C7-9584-5A5960DEB0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6275" y="4589463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5F897712-0C3D-4443-BA87-6B59BD20E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011A1-68B2-4768-B2D2-2D56F529FB50}" type="datetimeFigureOut">
              <a:rPr lang="en-IN" smtClean="0"/>
              <a:pPr/>
              <a:t>19-04-2023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4F3604D0-AFC8-411B-9CE0-DF1C940FF7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630D691D-ABE9-4EBE-AAC8-A26204EEAD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381C3-C2FD-4263-B779-90E9754ACE5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30512215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303C550-BC1C-49B5-A88D-E37F57518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6CCA33C4-21F3-46B0-82B5-F2EE49FF0E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195762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AE4D9961-7E22-4AFF-BE17-51A5C162C5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029200" y="1825625"/>
            <a:ext cx="4195763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81E69B45-83BC-4CCD-9613-934FDB97B7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011A1-68B2-4768-B2D2-2D56F529FB50}" type="datetimeFigureOut">
              <a:rPr lang="en-IN" smtClean="0"/>
              <a:pPr/>
              <a:t>19-04-2023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9C648AB5-9E80-4C02-A5C5-D7C2EA767B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97B5DA9B-178E-40C1-B9C2-BDC0C9C06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381C3-C2FD-4263-B779-90E9754ACE5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95508261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74ADBCE-709E-4696-8EA5-2AC318F34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625" y="365125"/>
            <a:ext cx="8543925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164FF408-DFB0-47B8-9D6F-79B4DDED4B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2625" y="1681163"/>
            <a:ext cx="41910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1E00860B-71FB-4C9F-8D9E-6933A31D84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2625" y="2505075"/>
            <a:ext cx="419100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B440D772-E85C-4FAE-98B1-BDA1EC40EC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6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837F2B23-4683-456D-B1C2-73BA6B71471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6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F66730C6-47EC-4772-A9A5-1DFD9C5ED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011A1-68B2-4768-B2D2-2D56F529FB50}" type="datetimeFigureOut">
              <a:rPr lang="en-IN" smtClean="0"/>
              <a:pPr/>
              <a:t>19-04-2023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1ADF18C5-49C6-43E0-92C1-10C90BD614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2C587BDF-2810-4A21-ADAB-FC0D86E70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381C3-C2FD-4263-B779-90E9754ACE5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31566500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12754" y="836713"/>
            <a:ext cx="4457696" cy="5289454"/>
          </a:xfrm>
          <a:prstGeom prst="rect">
            <a:avLst/>
          </a:prstGeom>
        </p:spPr>
        <p:txBody>
          <a:bodyPr vert="horz" lIns="91401" tIns="45701" rIns="91401" bIns="45701"/>
          <a:lstStyle>
            <a:lvl1pPr>
              <a:defRPr sz="2800">
                <a:latin typeface="Georgia" pitchFamily="18" charset="0"/>
              </a:defRPr>
            </a:lvl1pPr>
            <a:lvl2pPr>
              <a:defRPr sz="2400">
                <a:latin typeface="Georgia" pitchFamily="18" charset="0"/>
              </a:defRPr>
            </a:lvl2pPr>
            <a:lvl3pPr>
              <a:defRPr sz="2000">
                <a:latin typeface="Georgia" pitchFamily="18" charset="0"/>
              </a:defRPr>
            </a:lvl3pPr>
            <a:lvl4pPr>
              <a:defRPr sz="1800">
                <a:latin typeface="Georgia" pitchFamily="18" charset="0"/>
              </a:defRPr>
            </a:lvl4pPr>
            <a:lvl5pPr>
              <a:defRPr sz="1800">
                <a:latin typeface="Georgia" pitchFamily="18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5550" y="836713"/>
            <a:ext cx="4375150" cy="5289454"/>
          </a:xfrm>
          <a:prstGeom prst="rect">
            <a:avLst/>
          </a:prstGeom>
        </p:spPr>
        <p:txBody>
          <a:bodyPr vert="horz" lIns="91401" tIns="45701" rIns="91401" bIns="45701"/>
          <a:lstStyle>
            <a:lvl1pPr>
              <a:defRPr sz="2800">
                <a:latin typeface="Georgia" pitchFamily="18" charset="0"/>
              </a:defRPr>
            </a:lvl1pPr>
            <a:lvl2pPr>
              <a:defRPr sz="2400">
                <a:latin typeface="Georgia" pitchFamily="18" charset="0"/>
              </a:defRPr>
            </a:lvl2pPr>
            <a:lvl3pPr>
              <a:defRPr sz="2000">
                <a:latin typeface="Georgia" pitchFamily="18" charset="0"/>
              </a:defRPr>
            </a:lvl3pPr>
            <a:lvl4pPr>
              <a:defRPr sz="1800">
                <a:latin typeface="Georgia" pitchFamily="18" charset="0"/>
              </a:defRPr>
            </a:lvl4pPr>
            <a:lvl5pPr>
              <a:defRPr sz="1800">
                <a:latin typeface="Georgia" pitchFamily="18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36159" y="136481"/>
            <a:ext cx="8915400" cy="580889"/>
          </a:xfrm>
          <a:prstGeom prst="rect">
            <a:avLst/>
          </a:prstGeom>
        </p:spPr>
        <p:txBody>
          <a:bodyPr vert="horz" lIns="91401" tIns="45701" rIns="91401" bIns="45701"/>
          <a:lstStyle>
            <a:lvl1pPr algn="l">
              <a:defRPr sz="2400" b="1">
                <a:latin typeface="Georgia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414471" y="580890"/>
            <a:ext cx="9077060" cy="50321"/>
          </a:xfrm>
          <a:prstGeom prst="rect">
            <a:avLst/>
          </a:prstGeom>
          <a:solidFill>
            <a:schemeClr val="tx1"/>
          </a:solidFill>
          <a:ln w="25400" cap="flat" cmpd="sng" algn="ctr">
            <a:noFill/>
            <a:prstDash val="solid"/>
          </a:ln>
          <a:effectLst/>
        </p:spPr>
        <p:txBody>
          <a:bodyPr lIns="91401" tIns="45701" rIns="91401" bIns="45701" rtlCol="0" anchor="ctr"/>
          <a:lstStyle/>
          <a:p>
            <a:pPr algn="ctr" defTabSz="914015">
              <a:defRPr/>
            </a:pPr>
            <a:endParaRPr lang="en-US" kern="0" dirty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412755" y="6426685"/>
            <a:ext cx="9077060" cy="50321"/>
          </a:xfrm>
          <a:prstGeom prst="rect">
            <a:avLst/>
          </a:prstGeom>
          <a:solidFill>
            <a:schemeClr val="tx1"/>
          </a:solidFill>
          <a:ln w="25400" cap="flat" cmpd="sng" algn="ctr">
            <a:noFill/>
            <a:prstDash val="solid"/>
          </a:ln>
          <a:effectLst/>
        </p:spPr>
        <p:txBody>
          <a:bodyPr lIns="91401" tIns="45701" rIns="91401" bIns="45701" rtlCol="0" anchor="ctr"/>
          <a:lstStyle/>
          <a:p>
            <a:pPr algn="ctr" defTabSz="914015">
              <a:defRPr/>
            </a:pPr>
            <a:endParaRPr lang="en-US" kern="0" dirty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7099300" y="6492881"/>
            <a:ext cx="2311400" cy="365125"/>
          </a:xfrm>
          <a:prstGeom prst="rect">
            <a:avLst/>
          </a:prstGeom>
        </p:spPr>
        <p:txBody>
          <a:bodyPr vert="horz" lIns="91401" tIns="45701" rIns="91401" bIns="45701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015">
              <a:defRPr/>
            </a:pPr>
            <a:fld id="{004E86E7-5AEA-4252-8A72-145CFAF8147D}" type="slidenum">
              <a:rPr lang="en-US">
                <a:solidFill>
                  <a:sysClr val="windowText" lastClr="000000">
                    <a:tint val="75000"/>
                  </a:sysClr>
                </a:solidFill>
                <a:latin typeface="Calibri"/>
              </a:rPr>
              <a:pPr defTabSz="914015">
                <a:defRPr/>
              </a:pPr>
              <a:t>‹#›</a:t>
            </a:fld>
            <a:endParaRPr lang="en-US" dirty="0">
              <a:solidFill>
                <a:sysClr val="windowText" lastClr="000000">
                  <a:tint val="75000"/>
                </a:sysClr>
              </a:solidFill>
              <a:latin typeface="Calibri"/>
            </a:endParaRPr>
          </a:p>
        </p:txBody>
      </p:sp>
      <p:sp>
        <p:nvSpPr>
          <p:cNvPr id="9" name="Footer Placeholder 4"/>
          <p:cNvSpPr txBox="1">
            <a:spLocks/>
          </p:cNvSpPr>
          <p:nvPr userDrawn="1"/>
        </p:nvSpPr>
        <p:spPr>
          <a:xfrm>
            <a:off x="414470" y="6492881"/>
            <a:ext cx="8418380" cy="365125"/>
          </a:xfrm>
          <a:prstGeom prst="rect">
            <a:avLst/>
          </a:prstGeom>
        </p:spPr>
        <p:txBody>
          <a:bodyPr vert="horz" lIns="91401" tIns="45701" rIns="91401" bIns="45701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4015">
              <a:defRPr/>
            </a:pPr>
            <a:r>
              <a:rPr lang="en-US" dirty="0">
                <a:solidFill>
                  <a:sysClr val="windowText" lastClr="000000">
                    <a:tint val="75000"/>
                  </a:sysClr>
                </a:solidFill>
                <a:latin typeface="Calibri"/>
              </a:rPr>
              <a:t>&lt;Title&gt;							&lt;Date&gt;</a:t>
            </a:r>
          </a:p>
        </p:txBody>
      </p:sp>
    </p:spTree>
    <p:extLst>
      <p:ext uri="{BB962C8B-B14F-4D97-AF65-F5344CB8AC3E}">
        <p14:creationId xmlns="" xmlns:p14="http://schemas.microsoft.com/office/powerpoint/2010/main" val="144625957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8632BF8-008A-4EC6-92E1-C20CE4FFF1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3A6B533B-16D4-4444-953E-FE43B65ADF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011A1-68B2-4768-B2D2-2D56F529FB50}" type="datetimeFigureOut">
              <a:rPr lang="en-IN" smtClean="0"/>
              <a:pPr/>
              <a:t>19-04-2023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5B67BE01-7877-482F-BBF1-E1EEB9A054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1A324153-BD5A-4FCF-AAB8-BF6DF3CB0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381C3-C2FD-4263-B779-90E9754ACE5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322525053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6BFA77F2-0D69-451A-9443-7BFF30B041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011A1-68B2-4768-B2D2-2D56F529FB50}" type="datetimeFigureOut">
              <a:rPr lang="en-IN" smtClean="0"/>
              <a:pPr/>
              <a:t>19-04-2023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5B983E5C-CE07-4F1C-BF91-B769F7AC6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E0BB241F-09C9-436F-BB8D-7502F8663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381C3-C2FD-4263-B779-90E9754ACE5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64159823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0912717-EA1D-426A-9ED1-DCBA54B9A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625" y="457200"/>
            <a:ext cx="319405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D5BA1568-2AF2-467F-A83E-D98D443991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11638" y="987425"/>
            <a:ext cx="5014912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B24EE153-C384-46F5-BBD0-734695E558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2625" y="2057400"/>
            <a:ext cx="319405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795E3D3A-E413-412F-B72B-A710C4234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011A1-68B2-4768-B2D2-2D56F529FB50}" type="datetimeFigureOut">
              <a:rPr lang="en-IN" smtClean="0"/>
              <a:pPr/>
              <a:t>19-04-2023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4CA2EBF5-1AB8-4F6B-BA53-B7AB6477B4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53275E1F-57CC-46CB-9DD3-4871E40C0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381C3-C2FD-4263-B779-90E9754ACE5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39471677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71441F6-F2D0-474D-926D-4E25C7D239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625" y="457200"/>
            <a:ext cx="319405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6A8F29C9-B809-4CC1-98EC-1301DC944DE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11638" y="987425"/>
            <a:ext cx="5014912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BDACE7AB-2537-4499-BA2C-826A7E1829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2625" y="2057400"/>
            <a:ext cx="319405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6E87D1A2-669E-4A0D-8A8B-2982CBC3624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1038" y="6356350"/>
            <a:ext cx="2228850" cy="365125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r>
              <a:rPr lang="en-IN" dirty="0"/>
              <a:t>www.anubhavtrainings.com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3228F5CD-3A49-4A76-BA8B-725F702EA9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0863AA6-EF7D-46F6-A7EA-DC6DA6B96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381C3-C2FD-4263-B779-90E9754ACE5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127491949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68967A2-77EE-470E-9C21-C9DB0B61F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BE7214C8-90AB-428D-8259-B486EF77C2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0184C657-5D24-4910-A999-CCDE2B68C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011A1-68B2-4768-B2D2-2D56F529FB50}" type="datetimeFigureOut">
              <a:rPr lang="en-IN" smtClean="0"/>
              <a:pPr/>
              <a:t>19-04-2023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80006F2A-788C-48E4-86CD-839F9AB29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F3EC63DF-F73C-4117-972E-35565B643C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381C3-C2FD-4263-B779-90E9754ACE5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157821815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="" xmlns:a16="http://schemas.microsoft.com/office/drawing/2014/main" id="{ADA0A597-D8F2-47D5-91A0-CF40655FF58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089775" y="365125"/>
            <a:ext cx="2135188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FBB2A7C2-42A9-4D00-A59B-0F67508F2A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56337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068557BE-0F5F-4ACB-859F-382CCE1BEE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011A1-68B2-4768-B2D2-2D56F529FB50}" type="datetimeFigureOut">
              <a:rPr lang="en-IN" smtClean="0"/>
              <a:pPr/>
              <a:t>19-04-2023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CA6BECC3-060B-4CF3-B554-7BE54BFDC9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7F0B5831-7ADF-4AEB-84E1-C25F13259E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381C3-C2FD-4263-B779-90E9754ACE5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26136636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089DD4D-1A61-4A7C-8037-F769A1FE88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38250" y="1122363"/>
            <a:ext cx="74295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758DD757-E32C-4E88-A849-5A3C021065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E51CC5D3-7F16-4191-8265-18759E625B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BC594-1A22-4665-A950-171C37A06BBD}" type="datetimeFigureOut">
              <a:rPr lang="en-IN" smtClean="0"/>
              <a:pPr/>
              <a:t>19-04-2023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E35A7FD2-48BE-4FBB-A431-929A0115D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B203C95-AA4F-4F00-9103-A092403AE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13303-9F96-4B27-A370-B26593DBA0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132623074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45AA802-6819-4CB8-9431-40AFC103B2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AA8B4A73-FC39-4913-AA4A-45747ECA35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B5C01F94-A63A-49B2-8C02-F2C9AA5461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BC594-1A22-4665-A950-171C37A06BBD}" type="datetimeFigureOut">
              <a:rPr lang="en-IN" smtClean="0"/>
              <a:pPr/>
              <a:t>19-04-2023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F5349215-3994-4C59-8944-EE69933A43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A1AB6B89-961A-487F-9EFD-CFD3FDBAB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13303-9F96-4B27-A370-B26593DBA0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19775932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D1B66C0-D628-43E5-82A1-1F8954113B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275" y="1709738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118D42A4-B318-4DD0-BFAE-15C24A45DF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6275" y="4589463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979E6DA8-BC3F-497C-8BDE-DEC1E63398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BC594-1A22-4665-A950-171C37A06BBD}" type="datetimeFigureOut">
              <a:rPr lang="en-IN" smtClean="0"/>
              <a:pPr/>
              <a:t>19-04-2023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8B029136-3BD4-42C2-A853-8E9F75D8CE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8D7945C4-11B7-4B47-8513-85E7E2C0E9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13303-9F96-4B27-A370-B26593DBA0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68465597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5562B55-25FA-43E0-8350-2A55D7751B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CB58C873-E345-4007-9854-350A1A7BF3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195762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EF06D5AC-E90A-4B62-97C9-FC170F524E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029200" y="1825625"/>
            <a:ext cx="4195763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D5D7E446-8DB3-48DA-B81B-5F9B1D6C95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BC594-1A22-4665-A950-171C37A06BBD}" type="datetimeFigureOut">
              <a:rPr lang="en-IN" smtClean="0"/>
              <a:pPr/>
              <a:t>19-04-2023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430177C6-8155-4836-9CA1-9264DF0E75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B22819C6-B1EA-4F79-A38E-D0D3FAAB3A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13303-9F96-4B27-A370-B26593DBA0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41736627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  <a:prstGeom prst="rect">
            <a:avLst/>
          </a:prstGeom>
        </p:spPr>
        <p:txBody>
          <a:bodyPr vert="horz" lIns="91401" tIns="45701" rIns="91401" bIns="45701" anchor="b"/>
          <a:lstStyle>
            <a:lvl1pPr marL="0" indent="0">
              <a:buNone/>
              <a:defRPr sz="2000" b="1">
                <a:latin typeface="Georgia" pitchFamily="18" charset="0"/>
              </a:defRPr>
            </a:lvl1pPr>
            <a:lvl2pPr marL="457008" indent="0">
              <a:buNone/>
              <a:defRPr sz="2000" b="1"/>
            </a:lvl2pPr>
            <a:lvl3pPr marL="914015" indent="0">
              <a:buNone/>
              <a:defRPr sz="1800" b="1"/>
            </a:lvl3pPr>
            <a:lvl4pPr marL="1371024" indent="0">
              <a:buNone/>
              <a:defRPr sz="1600" b="1"/>
            </a:lvl4pPr>
            <a:lvl5pPr marL="1828030" indent="0">
              <a:buNone/>
              <a:defRPr sz="1600" b="1"/>
            </a:lvl5pPr>
            <a:lvl6pPr marL="2285038" indent="0">
              <a:buNone/>
              <a:defRPr sz="1600" b="1"/>
            </a:lvl6pPr>
            <a:lvl7pPr marL="2742045" indent="0">
              <a:buNone/>
              <a:defRPr sz="1600" b="1"/>
            </a:lvl7pPr>
            <a:lvl8pPr marL="3199054" indent="0">
              <a:buNone/>
              <a:defRPr sz="1600" b="1"/>
            </a:lvl8pPr>
            <a:lvl9pPr marL="3656062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174878"/>
            <a:ext cx="4376870" cy="3951288"/>
          </a:xfrm>
          <a:prstGeom prst="rect">
            <a:avLst/>
          </a:prstGeom>
        </p:spPr>
        <p:txBody>
          <a:bodyPr vert="horz" lIns="91401" tIns="45701" rIns="91401" bIns="45701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2114" y="1535113"/>
            <a:ext cx="4378590" cy="639762"/>
          </a:xfrm>
          <a:prstGeom prst="rect">
            <a:avLst/>
          </a:prstGeom>
        </p:spPr>
        <p:txBody>
          <a:bodyPr vert="horz" lIns="91401" tIns="45701" rIns="91401" bIns="45701" anchor="b"/>
          <a:lstStyle>
            <a:lvl1pPr marL="0" indent="0">
              <a:buNone/>
              <a:defRPr sz="2000" b="1">
                <a:latin typeface="Georgia" pitchFamily="18" charset="0"/>
              </a:defRPr>
            </a:lvl1pPr>
            <a:lvl2pPr marL="457008" indent="0">
              <a:buNone/>
              <a:defRPr sz="2000" b="1"/>
            </a:lvl2pPr>
            <a:lvl3pPr marL="914015" indent="0">
              <a:buNone/>
              <a:defRPr sz="1800" b="1"/>
            </a:lvl3pPr>
            <a:lvl4pPr marL="1371024" indent="0">
              <a:buNone/>
              <a:defRPr sz="1600" b="1"/>
            </a:lvl4pPr>
            <a:lvl5pPr marL="1828030" indent="0">
              <a:buNone/>
              <a:defRPr sz="1600" b="1"/>
            </a:lvl5pPr>
            <a:lvl6pPr marL="2285038" indent="0">
              <a:buNone/>
              <a:defRPr sz="1600" b="1"/>
            </a:lvl6pPr>
            <a:lvl7pPr marL="2742045" indent="0">
              <a:buNone/>
              <a:defRPr sz="1600" b="1"/>
            </a:lvl7pPr>
            <a:lvl8pPr marL="3199054" indent="0">
              <a:buNone/>
              <a:defRPr sz="1600" b="1"/>
            </a:lvl8pPr>
            <a:lvl9pPr marL="3656062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2114" y="2174878"/>
            <a:ext cx="4378590" cy="3951288"/>
          </a:xfrm>
          <a:prstGeom prst="rect">
            <a:avLst/>
          </a:prstGeom>
        </p:spPr>
        <p:txBody>
          <a:bodyPr vert="horz" lIns="91401" tIns="45701" rIns="91401" bIns="45701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36159" y="136481"/>
            <a:ext cx="8915400" cy="580889"/>
          </a:xfrm>
          <a:prstGeom prst="rect">
            <a:avLst/>
          </a:prstGeom>
        </p:spPr>
        <p:txBody>
          <a:bodyPr vert="horz" lIns="91401" tIns="45701" rIns="91401" bIns="45701"/>
          <a:lstStyle>
            <a:lvl1pPr algn="l">
              <a:defRPr sz="2400" b="1">
                <a:latin typeface="Georgia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414471" y="580890"/>
            <a:ext cx="9077060" cy="50321"/>
          </a:xfrm>
          <a:prstGeom prst="rect">
            <a:avLst/>
          </a:prstGeom>
          <a:solidFill>
            <a:schemeClr val="tx1"/>
          </a:solidFill>
          <a:ln w="25400" cap="flat" cmpd="sng" algn="ctr">
            <a:noFill/>
            <a:prstDash val="solid"/>
          </a:ln>
          <a:effectLst/>
        </p:spPr>
        <p:txBody>
          <a:bodyPr lIns="91401" tIns="45701" rIns="91401" bIns="45701" rtlCol="0" anchor="ctr"/>
          <a:lstStyle/>
          <a:p>
            <a:pPr algn="ctr" defTabSz="914015">
              <a:defRPr/>
            </a:pPr>
            <a:endParaRPr lang="en-US" kern="0" dirty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412755" y="6426685"/>
            <a:ext cx="9077060" cy="50321"/>
          </a:xfrm>
          <a:prstGeom prst="rect">
            <a:avLst/>
          </a:prstGeom>
          <a:solidFill>
            <a:schemeClr val="tx1"/>
          </a:solidFill>
          <a:ln w="25400" cap="flat" cmpd="sng" algn="ctr">
            <a:noFill/>
            <a:prstDash val="solid"/>
          </a:ln>
          <a:effectLst/>
        </p:spPr>
        <p:txBody>
          <a:bodyPr lIns="91401" tIns="45701" rIns="91401" bIns="45701" rtlCol="0" anchor="ctr"/>
          <a:lstStyle/>
          <a:p>
            <a:pPr algn="ctr" defTabSz="914015">
              <a:defRPr/>
            </a:pPr>
            <a:endParaRPr lang="en-US" kern="0" dirty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10" name="Slide Number Placeholder 5"/>
          <p:cNvSpPr txBox="1">
            <a:spLocks/>
          </p:cNvSpPr>
          <p:nvPr userDrawn="1"/>
        </p:nvSpPr>
        <p:spPr>
          <a:xfrm>
            <a:off x="7099300" y="6492881"/>
            <a:ext cx="2311400" cy="365125"/>
          </a:xfrm>
          <a:prstGeom prst="rect">
            <a:avLst/>
          </a:prstGeom>
        </p:spPr>
        <p:txBody>
          <a:bodyPr vert="horz" lIns="91401" tIns="45701" rIns="91401" bIns="45701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015">
              <a:defRPr/>
            </a:pPr>
            <a:fld id="{004E86E7-5AEA-4252-8A72-145CFAF8147D}" type="slidenum">
              <a:rPr lang="en-US">
                <a:solidFill>
                  <a:sysClr val="windowText" lastClr="000000">
                    <a:tint val="75000"/>
                  </a:sysClr>
                </a:solidFill>
                <a:latin typeface="Calibri"/>
              </a:rPr>
              <a:pPr defTabSz="914015">
                <a:defRPr/>
              </a:pPr>
              <a:t>‹#›</a:t>
            </a:fld>
            <a:endParaRPr lang="en-US" dirty="0">
              <a:solidFill>
                <a:sysClr val="windowText" lastClr="000000">
                  <a:tint val="75000"/>
                </a:sysClr>
              </a:solidFill>
              <a:latin typeface="Calibri"/>
            </a:endParaRPr>
          </a:p>
        </p:txBody>
      </p:sp>
      <p:sp>
        <p:nvSpPr>
          <p:cNvPr id="11" name="Footer Placeholder 4"/>
          <p:cNvSpPr txBox="1">
            <a:spLocks/>
          </p:cNvSpPr>
          <p:nvPr userDrawn="1"/>
        </p:nvSpPr>
        <p:spPr>
          <a:xfrm>
            <a:off x="414470" y="6492881"/>
            <a:ext cx="8418380" cy="365125"/>
          </a:xfrm>
          <a:prstGeom prst="rect">
            <a:avLst/>
          </a:prstGeom>
        </p:spPr>
        <p:txBody>
          <a:bodyPr vert="horz" lIns="91401" tIns="45701" rIns="91401" bIns="45701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4015">
              <a:defRPr/>
            </a:pPr>
            <a:r>
              <a:rPr lang="en-US" dirty="0">
                <a:solidFill>
                  <a:sysClr val="windowText" lastClr="000000">
                    <a:tint val="75000"/>
                  </a:sysClr>
                </a:solidFill>
                <a:latin typeface="Calibri"/>
              </a:rPr>
              <a:t>&lt;Title&gt;							&lt;Date&gt;</a:t>
            </a:r>
          </a:p>
        </p:txBody>
      </p:sp>
    </p:spTree>
    <p:extLst>
      <p:ext uri="{BB962C8B-B14F-4D97-AF65-F5344CB8AC3E}">
        <p14:creationId xmlns="" xmlns:p14="http://schemas.microsoft.com/office/powerpoint/2010/main" val="182631583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8E32F4B-5B49-4464-B34B-08D5D37E36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625" y="365125"/>
            <a:ext cx="8543925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595C1EA5-5CB6-45E0-AA8D-B8065F2965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2625" y="1681163"/>
            <a:ext cx="41910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CC6A3A1E-4538-4A2B-A367-477B31BCE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2625" y="2505075"/>
            <a:ext cx="419100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1B92F184-FB54-4602-87E9-1725CC00AF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6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9F2AD064-A474-4C64-860C-E1486377894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6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480F2254-E8BB-4549-AF73-1D277B23FA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BC594-1A22-4665-A950-171C37A06BBD}" type="datetimeFigureOut">
              <a:rPr lang="en-IN" smtClean="0"/>
              <a:pPr/>
              <a:t>19-04-2023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309F5F29-0F6D-4000-9906-BAAE42756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47790C4C-C7F3-4FE2-B770-D9A5FEEA6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13303-9F96-4B27-A370-B26593DBA0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390560399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922C608-B289-4E93-B83F-F8D5ECFA4B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8B6BD25A-0D4D-4982-8F94-1B80677AF6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BC594-1A22-4665-A950-171C37A06BBD}" type="datetimeFigureOut">
              <a:rPr lang="en-IN" smtClean="0"/>
              <a:pPr/>
              <a:t>19-04-2023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1F2FC99E-9316-436E-9CE0-B1CFAD5FC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66464C2A-AC77-42EC-8083-D47E001E28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13303-9F96-4B27-A370-B26593DBA0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160264365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18BBE206-404C-4198-9277-91BC7E3F2C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BC594-1A22-4665-A950-171C37A06BBD}" type="datetimeFigureOut">
              <a:rPr lang="en-IN" smtClean="0"/>
              <a:pPr/>
              <a:t>19-04-2023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5065346A-8B17-45D3-A7AE-A66A7A3E3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46E36060-2753-4DE6-9E05-9B812192D8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13303-9F96-4B27-A370-B26593DBA0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3856185601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311D75B-5F40-4A6B-9B83-2B589A9904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625" y="457200"/>
            <a:ext cx="319405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E99B1D27-CE84-4F72-8EE0-9D56BB78A3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11638" y="987425"/>
            <a:ext cx="5014912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F504CAB4-F546-4438-8E2B-36B628BD2C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2625" y="2057400"/>
            <a:ext cx="319405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21761C78-C532-474E-BE07-1C78B6C11A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BC594-1A22-4665-A950-171C37A06BBD}" type="datetimeFigureOut">
              <a:rPr lang="en-IN" smtClean="0"/>
              <a:pPr/>
              <a:t>19-04-2023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AD13E29B-FC55-4A80-A39C-4E1617C0E2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BBF2D8F7-0A5B-4F2A-BC39-163317611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13303-9F96-4B27-A370-B26593DBA0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29339642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89AA593-64CC-4C08-91FF-2369194FBB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625" y="457200"/>
            <a:ext cx="319405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AEB775FD-B3A0-4B1C-8490-CF91C333617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11638" y="987425"/>
            <a:ext cx="5014912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753E2FE8-43AB-49BD-9F87-BCC9881924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2625" y="2057400"/>
            <a:ext cx="319405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C832A92D-7D0D-4793-9879-A350564412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BC594-1A22-4665-A950-171C37A06BBD}" type="datetimeFigureOut">
              <a:rPr lang="en-IN" smtClean="0"/>
              <a:pPr/>
              <a:t>19-04-2023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9A964293-E8B6-4F52-BDBE-C1EB1D3048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B4611F21-9C1A-4FE9-A6C0-085708DD9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13303-9F96-4B27-A370-B26593DBA0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55852027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B634882-B3C9-468F-9487-1DF88C029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9DBC8114-8E49-4973-972A-C501668E32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8F0722D5-AC01-40DB-AEF3-BBC0B003B8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BC594-1A22-4665-A950-171C37A06BBD}" type="datetimeFigureOut">
              <a:rPr lang="en-IN" smtClean="0"/>
              <a:pPr/>
              <a:t>19-04-2023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53BBB513-074D-4315-8A28-567BBBF14C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B68B2AF2-F236-40AD-8D69-EEA60E370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13303-9F96-4B27-A370-B26593DBA0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433004933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="" xmlns:a16="http://schemas.microsoft.com/office/drawing/2014/main" id="{F5D0CC2B-BDAC-4984-9B21-605D75FE03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089775" y="365125"/>
            <a:ext cx="2135188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19DC1AD4-5B97-49F2-B8DE-8333510D73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56337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418DCEDC-B0DC-4298-8D0D-580B6E6842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BC594-1A22-4665-A950-171C37A06BBD}" type="datetimeFigureOut">
              <a:rPr lang="en-IN" smtClean="0"/>
              <a:pPr/>
              <a:t>19-04-2023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98AEFB79-1889-4BAE-A2D0-ACC59B666D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8934E8E7-96B0-46E3-8AC8-84E2F4BD3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13303-9F96-4B27-A370-B26593DBA0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911588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 vert="horz" lIns="91401" tIns="45701" rIns="91401" bIns="45701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="" xmlns:p14="http://schemas.microsoft.com/office/powerpoint/2010/main" val="5602901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ommented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404945" y="6587827"/>
            <a:ext cx="9077060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/>
          <p:cNvCxnSpPr/>
          <p:nvPr userDrawn="1"/>
        </p:nvCxnSpPr>
        <p:spPr>
          <a:xfrm>
            <a:off x="436159" y="1052736"/>
            <a:ext cx="9053656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30228910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  <a:prstGeom prst="rect">
            <a:avLst/>
          </a:prstGeom>
        </p:spPr>
        <p:txBody>
          <a:bodyPr vert="horz" lIns="91401" tIns="45701" rIns="91401" bIns="45701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2972" y="273053"/>
            <a:ext cx="5537729" cy="5853113"/>
          </a:xfrm>
          <a:prstGeom prst="rect">
            <a:avLst/>
          </a:prstGeom>
        </p:spPr>
        <p:txBody>
          <a:bodyPr vert="horz" lIns="91401" tIns="45701" rIns="91401" bIns="45701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" y="1435103"/>
            <a:ext cx="3259006" cy="4691063"/>
          </a:xfrm>
          <a:prstGeom prst="rect">
            <a:avLst/>
          </a:prstGeom>
        </p:spPr>
        <p:txBody>
          <a:bodyPr vert="horz" lIns="91401" tIns="45701" rIns="91401" bIns="45701"/>
          <a:lstStyle>
            <a:lvl1pPr marL="0" indent="0">
              <a:buNone/>
              <a:defRPr sz="1400"/>
            </a:lvl1pPr>
            <a:lvl2pPr marL="457008" indent="0">
              <a:buNone/>
              <a:defRPr sz="1200"/>
            </a:lvl2pPr>
            <a:lvl3pPr marL="914015" indent="0">
              <a:buNone/>
              <a:defRPr sz="1000"/>
            </a:lvl3pPr>
            <a:lvl4pPr marL="1371024" indent="0">
              <a:buNone/>
              <a:defRPr sz="900"/>
            </a:lvl4pPr>
            <a:lvl5pPr marL="1828030" indent="0">
              <a:buNone/>
              <a:defRPr sz="900"/>
            </a:lvl5pPr>
            <a:lvl6pPr marL="2285038" indent="0">
              <a:buNone/>
              <a:defRPr sz="900"/>
            </a:lvl6pPr>
            <a:lvl7pPr marL="2742045" indent="0">
              <a:buNone/>
              <a:defRPr sz="900"/>
            </a:lvl7pPr>
            <a:lvl8pPr marL="3199054" indent="0">
              <a:buNone/>
              <a:defRPr sz="900"/>
            </a:lvl8pPr>
            <a:lvl9pPr marL="3656062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="" xmlns:p14="http://schemas.microsoft.com/office/powerpoint/2010/main" val="42328517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  <a:prstGeom prst="rect">
            <a:avLst/>
          </a:prstGeom>
        </p:spPr>
        <p:txBody>
          <a:bodyPr vert="horz" lIns="91401" tIns="45701" rIns="91401" bIns="45701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  <a:prstGeom prst="rect">
            <a:avLst/>
          </a:prstGeom>
        </p:spPr>
        <p:txBody>
          <a:bodyPr vert="horz" lIns="91401" tIns="45701" rIns="91401" bIns="45701"/>
          <a:lstStyle>
            <a:lvl1pPr marL="0" indent="0">
              <a:buNone/>
              <a:defRPr sz="3200"/>
            </a:lvl1pPr>
            <a:lvl2pPr marL="457008" indent="0">
              <a:buNone/>
              <a:defRPr sz="2800"/>
            </a:lvl2pPr>
            <a:lvl3pPr marL="914015" indent="0">
              <a:buNone/>
              <a:defRPr sz="2400"/>
            </a:lvl3pPr>
            <a:lvl4pPr marL="1371024" indent="0">
              <a:buNone/>
              <a:defRPr sz="2000"/>
            </a:lvl4pPr>
            <a:lvl5pPr marL="1828030" indent="0">
              <a:buNone/>
              <a:defRPr sz="2000"/>
            </a:lvl5pPr>
            <a:lvl6pPr marL="2285038" indent="0">
              <a:buNone/>
              <a:defRPr sz="2000"/>
            </a:lvl6pPr>
            <a:lvl7pPr marL="2742045" indent="0">
              <a:buNone/>
              <a:defRPr sz="2000"/>
            </a:lvl7pPr>
            <a:lvl8pPr marL="3199054" indent="0">
              <a:buNone/>
              <a:defRPr sz="2000"/>
            </a:lvl8pPr>
            <a:lvl9pPr marL="3656062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  <a:prstGeom prst="rect">
            <a:avLst/>
          </a:prstGeom>
        </p:spPr>
        <p:txBody>
          <a:bodyPr vert="horz" lIns="91401" tIns="45701" rIns="91401" bIns="45701"/>
          <a:lstStyle>
            <a:lvl1pPr marL="0" indent="0">
              <a:buNone/>
              <a:defRPr sz="1400"/>
            </a:lvl1pPr>
            <a:lvl2pPr marL="457008" indent="0">
              <a:buNone/>
              <a:defRPr sz="1200"/>
            </a:lvl2pPr>
            <a:lvl3pPr marL="914015" indent="0">
              <a:buNone/>
              <a:defRPr sz="1000"/>
            </a:lvl3pPr>
            <a:lvl4pPr marL="1371024" indent="0">
              <a:buNone/>
              <a:defRPr sz="900"/>
            </a:lvl4pPr>
            <a:lvl5pPr marL="1828030" indent="0">
              <a:buNone/>
              <a:defRPr sz="900"/>
            </a:lvl5pPr>
            <a:lvl6pPr marL="2285038" indent="0">
              <a:buNone/>
              <a:defRPr sz="900"/>
            </a:lvl6pPr>
            <a:lvl7pPr marL="2742045" indent="0">
              <a:buNone/>
              <a:defRPr sz="900"/>
            </a:lvl7pPr>
            <a:lvl8pPr marL="3199054" indent="0">
              <a:buNone/>
              <a:defRPr sz="900"/>
            </a:lvl8pPr>
            <a:lvl9pPr marL="3656062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="" xmlns:p14="http://schemas.microsoft.com/office/powerpoint/2010/main" val="39730888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7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55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228600" y="6323111"/>
            <a:ext cx="280570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400" b="1" dirty="0"/>
              <a:t>www.anubhavtrainings.com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 userDrawn="1"/>
        </p:nvPicPr>
        <p:blipFill>
          <a:blip r:embed="rId19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5400" y="152400"/>
            <a:ext cx="540040" cy="5334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891764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  <p:sldLayoutId id="2147483713" r:id="rId13"/>
    <p:sldLayoutId id="2147483714" r:id="rId14"/>
    <p:sldLayoutId id="2147483715" r:id="rId15"/>
    <p:sldLayoutId id="2147483716" r:id="rId16"/>
    <p:sldLayoutId id="2147483827" r:id="rId17"/>
  </p:sldLayoutIdLst>
  <p:txStyles>
    <p:titleStyle>
      <a:lvl1pPr algn="ctr" defTabSz="457008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756" indent="-342756" algn="l" defTabSz="457008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637" indent="-285630" algn="l" defTabSz="457008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519" indent="-228504" algn="l" defTabSz="457008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527" indent="-228504" algn="l" defTabSz="457008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534" indent="-228504" algn="l" defTabSz="457008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543" indent="-228504" algn="l" defTabSz="45700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550" indent="-228504" algn="l" defTabSz="45700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557" indent="-228504" algn="l" defTabSz="45700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4566" indent="-228504" algn="l" defTabSz="45700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08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015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024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030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038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045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054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062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tsv1 (1).png"/>
          <p:cNvPicPr>
            <a:picLocks noChangeAspect="1"/>
          </p:cNvPicPr>
          <p:nvPr userDrawn="1"/>
        </p:nvPicPr>
        <p:blipFill>
          <a:blip r:embed="rId19"/>
          <a:stretch>
            <a:fillRect/>
          </a:stretch>
        </p:blipFill>
        <p:spPr>
          <a:xfrm>
            <a:off x="9144000" y="152400"/>
            <a:ext cx="609600" cy="6858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228600" y="6356866"/>
            <a:ext cx="2805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 smtClean="0"/>
              <a:t>www.anubhavtrainings.com</a:t>
            </a:r>
            <a:endParaRPr lang="en-IN" dirty="0"/>
          </a:p>
        </p:txBody>
      </p:sp>
    </p:spTree>
    <p:extLst>
      <p:ext uri="{BB962C8B-B14F-4D97-AF65-F5344CB8AC3E}">
        <p14:creationId xmlns="" xmlns:p14="http://schemas.microsoft.com/office/powerpoint/2010/main" val="891764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9" r:id="rId1"/>
    <p:sldLayoutId id="2147483830" r:id="rId2"/>
    <p:sldLayoutId id="2147483831" r:id="rId3"/>
    <p:sldLayoutId id="2147483832" r:id="rId4"/>
    <p:sldLayoutId id="2147483833" r:id="rId5"/>
    <p:sldLayoutId id="2147483834" r:id="rId6"/>
    <p:sldLayoutId id="2147483835" r:id="rId7"/>
    <p:sldLayoutId id="2147483836" r:id="rId8"/>
    <p:sldLayoutId id="2147483837" r:id="rId9"/>
    <p:sldLayoutId id="2147483838" r:id="rId10"/>
    <p:sldLayoutId id="2147483839" r:id="rId11"/>
    <p:sldLayoutId id="2147483840" r:id="rId12"/>
    <p:sldLayoutId id="2147483841" r:id="rId13"/>
    <p:sldLayoutId id="2147483842" r:id="rId14"/>
    <p:sldLayoutId id="2147483843" r:id="rId15"/>
    <p:sldLayoutId id="2147483844" r:id="rId16"/>
    <p:sldLayoutId id="2147483845" r:id="rId17"/>
  </p:sldLayoutIdLst>
  <p:txStyles>
    <p:titleStyle>
      <a:lvl1pPr algn="ctr" defTabSz="457008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756" indent="-342756" algn="l" defTabSz="457008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637" indent="-285630" algn="l" defTabSz="457008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519" indent="-228504" algn="l" defTabSz="457008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527" indent="-228504" algn="l" defTabSz="457008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534" indent="-228504" algn="l" defTabSz="457008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543" indent="-228504" algn="l" defTabSz="45700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550" indent="-228504" algn="l" defTabSz="45700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557" indent="-228504" algn="l" defTabSz="45700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4566" indent="-228504" algn="l" defTabSz="45700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08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015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024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030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038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045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054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062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F749E7F9-D1B1-46EE-9F0E-AF74F6FCE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8" y="365125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84D7CF9E-D3A0-4C9E-8EA5-93AC02F03E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5D69A61A-AB38-47E5-A4AC-E4E5AB0F30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1038" y="6356350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0011A1-68B2-4768-B2D2-2D56F529FB50}" type="datetimeFigureOut">
              <a:rPr lang="en-IN" smtClean="0"/>
              <a:pPr/>
              <a:t>19-04-2023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BF9A303-3D63-462A-A45D-9998DB53CA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81363" y="6356350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5BF31967-E732-4F7B-B6B9-B5E3D0BB44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96113" y="6356350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D381C3-C2FD-4263-B779-90E9754ACE5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3382831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6" r:id="rId1"/>
    <p:sldLayoutId id="2147483817" r:id="rId2"/>
    <p:sldLayoutId id="2147483818" r:id="rId3"/>
    <p:sldLayoutId id="2147483819" r:id="rId4"/>
    <p:sldLayoutId id="2147483820" r:id="rId5"/>
    <p:sldLayoutId id="2147483821" r:id="rId6"/>
    <p:sldLayoutId id="2147483822" r:id="rId7"/>
    <p:sldLayoutId id="2147483823" r:id="rId8"/>
    <p:sldLayoutId id="2147483824" r:id="rId9"/>
    <p:sldLayoutId id="2147483825" r:id="rId10"/>
    <p:sldLayoutId id="214748382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E76F693B-2B80-467F-AE7E-55B46D9AEE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8" y="365125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115BFCCC-CF57-4595-98DF-93D81E7687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09AC82F1-E9BB-44CB-868F-5CE4A97A0E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1038" y="6356350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9BC594-1A22-4665-A950-171C37A06BBD}" type="datetimeFigureOut">
              <a:rPr lang="en-IN" smtClean="0"/>
              <a:pPr/>
              <a:t>19-04-2023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9FA7C78C-EF38-4469-8A5D-218C8A279D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81363" y="6356350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0D4617A6-99C0-41FB-BDFB-FB20532BCC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96113" y="6356350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F13303-9F96-4B27-A370-B26593DBA0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4940034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4" r:id="rId1"/>
    <p:sldLayoutId id="2147483805" r:id="rId2"/>
    <p:sldLayoutId id="2147483806" r:id="rId3"/>
    <p:sldLayoutId id="2147483807" r:id="rId4"/>
    <p:sldLayoutId id="2147483808" r:id="rId5"/>
    <p:sldLayoutId id="2147483809" r:id="rId6"/>
    <p:sldLayoutId id="2147483810" r:id="rId7"/>
    <p:sldLayoutId id="2147483811" r:id="rId8"/>
    <p:sldLayoutId id="2147483812" r:id="rId9"/>
    <p:sldLayoutId id="2147483813" r:id="rId10"/>
    <p:sldLayoutId id="214748381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anubhavtrainings.com/" TargetMode="External"/><Relationship Id="rId3" Type="http://schemas.openxmlformats.org/officeDocument/2006/relationships/image" Target="../media/image18.tiff"/><Relationship Id="rId7" Type="http://schemas.openxmlformats.org/officeDocument/2006/relationships/image" Target="../media/image22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1.tiff"/><Relationship Id="rId5" Type="http://schemas.openxmlformats.org/officeDocument/2006/relationships/image" Target="../media/image20.tiff"/><Relationship Id="rId4" Type="http://schemas.openxmlformats.org/officeDocument/2006/relationships/image" Target="../media/image19.tiff"/><Relationship Id="rId9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23.jpeg"/><Relationship Id="rId7" Type="http://schemas.openxmlformats.org/officeDocument/2006/relationships/image" Target="../media/image25.jpe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16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24.jpe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/>
          <p:nvPr/>
        </p:nvSpPr>
        <p:spPr>
          <a:xfrm>
            <a:off x="0" y="0"/>
            <a:ext cx="9906000" cy="65532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8915400 w 12192000"/>
              <a:gd name="connsiteY2" fmla="*/ 4593771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8915400" y="4593771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>
              <a:extLst>
                <a:ext uri="{BEBA8EAE-BF5A-486C-A8C5-ECC9F3942E4B}">
                  <a14:imgProps xmlns="" xmlns:a14="http://schemas.microsoft.com/office/drawing/2010/main">
                    <a14:imgLayer r:embed="rId3">
                      <a14:imgEffect>
                        <a14:brightnessContrast bright="-70000"/>
                      </a14:imgEffect>
                    </a14:imgLayer>
                  </a14:imgProps>
                </a:ext>
                <a:ext uri="{28A0092B-C50C-407E-A947-70E740481C1C}">
                  <a14:useLocalDpi xmlns=""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endParaRPr lang="en-US" sz="1600" dirty="0">
              <a:effectLst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23864" y="1968432"/>
            <a:ext cx="5386387" cy="5424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925" spc="-122" dirty="0">
                <a:solidFill>
                  <a:schemeClr val="bg1"/>
                </a:solidFill>
              </a:rPr>
              <a:t>Neeraj Gupta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1789" y="4719469"/>
            <a:ext cx="1514212" cy="149559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029AD5CA-C2E2-40A6-8CE6-90DA460ACF0D}"/>
              </a:ext>
            </a:extLst>
          </p:cNvPr>
          <p:cNvSpPr txBox="1"/>
          <p:nvPr/>
        </p:nvSpPr>
        <p:spPr>
          <a:xfrm>
            <a:off x="99703" y="768103"/>
            <a:ext cx="84074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4000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SAP S/4HANA Training </a:t>
            </a:r>
          </a:p>
          <a:p>
            <a:pPr lvl="0"/>
            <a:r>
              <a:rPr lang="en-US" sz="32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MASTER DATA GOVERNANCE (SAP MDG)</a:t>
            </a:r>
            <a:endParaRPr lang="en-US" sz="4000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053ED572-8ED0-A520-1D6D-CCAABE91BE1E}"/>
              </a:ext>
            </a:extLst>
          </p:cNvPr>
          <p:cNvSpPr txBox="1"/>
          <p:nvPr/>
        </p:nvSpPr>
        <p:spPr>
          <a:xfrm>
            <a:off x="127580" y="2754572"/>
            <a:ext cx="734001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sz="3200" b="1" kern="120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Session </a:t>
            </a:r>
            <a:r>
              <a:rPr lang="en-US" sz="32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23</a:t>
            </a:r>
          </a:p>
          <a:p>
            <a:r>
              <a:rPr lang="en-US" sz="3200" b="1" dirty="0" smtClean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SAP MDG – Data Enrichment</a:t>
            </a:r>
            <a:endParaRPr lang="id-ID" sz="3200" b="1" dirty="0" smtClean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endParaRPr lang="en-US" sz="3200" b="1" dirty="0" smtClean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2">
            <a:extLst>
              <a:ext uri="{FF2B5EF4-FFF2-40B4-BE49-F238E27FC236}">
                <a16:creationId xmlns:a16="http://schemas.microsoft.com/office/drawing/2014/main" xmlns="" id="{82BEC72D-90DB-4118-BAE4-DE76AD801B5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45342" y="756298"/>
            <a:ext cx="9532057" cy="310502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sz="1950" dirty="0">
                <a:latin typeface="Arial"/>
                <a:cs typeface="Arial"/>
              </a:rPr>
              <a:t>SAP S/4HANA cloud for data enrichment integration for external data </a:t>
            </a:r>
            <a:endParaRPr sz="195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E6579B52-B02C-4B65-82AF-E2226E64DD3F}"/>
              </a:ext>
            </a:extLst>
          </p:cNvPr>
          <p:cNvSpPr txBox="1"/>
          <p:nvPr/>
        </p:nvSpPr>
        <p:spPr>
          <a:xfrm>
            <a:off x="609600" y="26065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SAP MDG – 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Data Enrichment</a:t>
            </a:r>
            <a:endParaRPr lang="en-US" altLang="en-US" b="1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xmlns="" id="{0317A473-1513-42F8-BAF7-34317AF8A65A}"/>
              </a:ext>
            </a:extLst>
          </p:cNvPr>
          <p:cNvSpPr/>
          <p:nvPr/>
        </p:nvSpPr>
        <p:spPr>
          <a:xfrm>
            <a:off x="145343" y="262890"/>
            <a:ext cx="464257" cy="369331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23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79B7CB93-2BD2-08A9-BFBB-692162D243B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769" t="38298" r="11538" b="18794"/>
          <a:stretch/>
        </p:blipFill>
        <p:spPr>
          <a:xfrm>
            <a:off x="501534" y="1447800"/>
            <a:ext cx="8902931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0716977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=""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12683" y="796208"/>
            <a:ext cx="9174757" cy="57775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575" b="1" dirty="0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6801" y="700790"/>
            <a:ext cx="582318" cy="5751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0" y="642938"/>
            <a:ext cx="9906000" cy="5572125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="" xmlns:a16="http://schemas.microsoft.com/office/drawing/2014/main" id="{2FF912B5-CB91-984A-A326-06D0A1B895C3}"/>
              </a:ext>
            </a:extLst>
          </p:cNvPr>
          <p:cNvSpPr/>
          <p:nvPr/>
        </p:nvSpPr>
        <p:spPr>
          <a:xfrm>
            <a:off x="-1962" y="640978"/>
            <a:ext cx="9906001" cy="5572125"/>
          </a:xfrm>
          <a:prstGeom prst="roundRect">
            <a:avLst>
              <a:gd name="adj" fmla="val 0"/>
            </a:avLst>
          </a:prstGeom>
          <a:solidFill>
            <a:schemeClr val="tx2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42950">
              <a:defRPr/>
            </a:pPr>
            <a:endParaRPr lang="en-US" sz="1463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FD415253-65BB-C843-B5D8-DB41A0DCD078}"/>
              </a:ext>
            </a:extLst>
          </p:cNvPr>
          <p:cNvSpPr/>
          <p:nvPr/>
        </p:nvSpPr>
        <p:spPr>
          <a:xfrm>
            <a:off x="2686895" y="3089448"/>
            <a:ext cx="4528292" cy="6924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742950">
              <a:defRPr/>
            </a:pPr>
            <a:r>
              <a:rPr lang="en-IN" sz="3900" b="1" spc="8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End of </a:t>
            </a:r>
            <a:r>
              <a:rPr lang="en-IN" sz="3900" b="1" spc="81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Session23</a:t>
            </a:r>
            <a:endParaRPr lang="en-IN" sz="3900" b="1" spc="8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Free Vector | Flat people with question marks background">
            <a:extLst>
              <a:ext uri="{FF2B5EF4-FFF2-40B4-BE49-F238E27FC236}">
                <a16:creationId xmlns="" xmlns:a16="http://schemas.microsoft.com/office/drawing/2014/main" id="{E158EC70-4769-4E41-A278-C90EC4E480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1" b="22246"/>
          <a:stretch/>
        </p:blipFill>
        <p:spPr bwMode="auto">
          <a:xfrm>
            <a:off x="1501840" y="1170203"/>
            <a:ext cx="6174599" cy="480096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994C3DB2-D47E-4B94-804B-87AF1FDEF86E}"/>
              </a:ext>
            </a:extLst>
          </p:cNvPr>
          <p:cNvSpPr txBox="1"/>
          <p:nvPr/>
        </p:nvSpPr>
        <p:spPr>
          <a:xfrm>
            <a:off x="3684732" y="1498456"/>
            <a:ext cx="4540250" cy="6424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75" b="1" dirty="0"/>
              <a:t>Questions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6801" y="690023"/>
            <a:ext cx="582318" cy="575158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Ski Jumping Arena - Free Presentation Templates">
            <a:extLst>
              <a:ext uri="{FF2B5EF4-FFF2-40B4-BE49-F238E27FC236}">
                <a16:creationId xmlns="" xmlns:a16="http://schemas.microsoft.com/office/drawing/2014/main" id="{B0D7E6A1-F72A-4F69-B4FB-A4ED7A0C6C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r="2246" b="2246"/>
          <a:stretch/>
        </p:blipFill>
        <p:spPr bwMode="auto">
          <a:xfrm>
            <a:off x="0" y="642938"/>
            <a:ext cx="9906000" cy="557212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552552" y="3536672"/>
            <a:ext cx="5386387" cy="5424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742950">
              <a:defRPr/>
            </a:pPr>
            <a:r>
              <a:rPr lang="en-US" sz="2925" spc="-122" dirty="0">
                <a:solidFill>
                  <a:prstClr val="white"/>
                </a:solidFill>
                <a:latin typeface="Calibri" panose="020F0502020204030204"/>
              </a:rPr>
              <a:t>Neeraj </a:t>
            </a:r>
            <a:r>
              <a:rPr lang="en-US" sz="2925" spc="-122" dirty="0" err="1">
                <a:solidFill>
                  <a:prstClr val="white"/>
                </a:solidFill>
                <a:latin typeface="Calibri" panose="020F0502020204030204"/>
              </a:rPr>
              <a:t>gupta</a:t>
            </a:r>
            <a:endParaRPr lang="en-US" sz="2925" spc="-122" dirty="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96" y="642938"/>
            <a:ext cx="1606730" cy="158697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ight Triangle 2">
            <a:extLst>
              <a:ext uri="{FF2B5EF4-FFF2-40B4-BE49-F238E27FC236}">
                <a16:creationId xmlns=""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2462101" y="2543508"/>
            <a:ext cx="7443896" cy="3671555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42950">
              <a:defRPr/>
            </a:pPr>
            <a:endParaRPr lang="en-US" sz="1463">
              <a:solidFill>
                <a:srgbClr val="FFFFFF"/>
              </a:solidFill>
              <a:latin typeface="Arial" panose="020B0604020202020204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/>
        </p:blipFill>
        <p:spPr>
          <a:xfrm>
            <a:off x="1290" y="642937"/>
            <a:ext cx="9903421" cy="396332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2580" y="634577"/>
            <a:ext cx="9902131" cy="3971684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42801">
              <a:defRPr/>
            </a:pPr>
            <a:endParaRPr lang="en-US" sz="1463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284911" y="5511987"/>
            <a:ext cx="2954351" cy="5425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742801">
              <a:defRPr/>
            </a:pPr>
            <a:r>
              <a:rPr lang="en-US" sz="1463" b="1" dirty="0">
                <a:solidFill>
                  <a:srgbClr val="44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Contact us today!</a:t>
            </a:r>
          </a:p>
          <a:p>
            <a:pPr defTabSz="742801">
              <a:defRPr/>
            </a:pPr>
            <a:r>
              <a:rPr lang="en-US" sz="1463" dirty="0">
                <a:solidFill>
                  <a:srgbClr val="44546A"/>
                </a:solidFill>
                <a:latin typeface="Arial" panose="020B0604020202020204"/>
              </a:rPr>
              <a:t>https://anubhavtrainings.com/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6646534" y="3020231"/>
            <a:ext cx="2624605" cy="2423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742950">
              <a:defRPr/>
            </a:pPr>
            <a:r>
              <a:rPr lang="en-IN" sz="975" spc="41" dirty="0">
                <a:solidFill>
                  <a:srgbClr val="FFFFFF">
                    <a:lumMod val="9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build the workforce of the future.</a:t>
            </a:r>
            <a:endParaRPr lang="en-US" sz="975" spc="41" dirty="0">
              <a:solidFill>
                <a:srgbClr val="FFFFFF">
                  <a:lumMod val="95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992871" y="3172879"/>
            <a:ext cx="1464057" cy="5424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742950">
              <a:defRPr/>
            </a:pPr>
            <a:r>
              <a:rPr lang="en-US" sz="1950" dirty="0">
                <a:solidFill>
                  <a:srgbClr val="FFFFFF"/>
                </a:solidFill>
                <a:latin typeface="Arial" panose="020B0604020202020204"/>
              </a:rPr>
              <a:t>250+ </a:t>
            </a:r>
          </a:p>
          <a:p>
            <a:pPr algn="ctr" defTabSz="742950">
              <a:defRPr/>
            </a:pPr>
            <a:r>
              <a:rPr lang="en-US" sz="975" dirty="0">
                <a:solidFill>
                  <a:srgbClr val="FFFFFF"/>
                </a:solidFill>
                <a:latin typeface="Arial" panose="020B0604020202020204"/>
              </a:rPr>
              <a:t>Corporate Clients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296027" y="3172879"/>
            <a:ext cx="1464057" cy="5424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742950">
              <a:defRPr/>
            </a:pPr>
            <a:r>
              <a:rPr lang="en-US" sz="1950" dirty="0">
                <a:solidFill>
                  <a:srgbClr val="FFFFFF"/>
                </a:solidFill>
                <a:latin typeface="Arial" panose="020B0604020202020204"/>
              </a:rPr>
              <a:t>30,000+</a:t>
            </a:r>
          </a:p>
          <a:p>
            <a:pPr algn="ctr" defTabSz="742950">
              <a:defRPr/>
            </a:pPr>
            <a:r>
              <a:rPr lang="en-US" sz="975" dirty="0">
                <a:solidFill>
                  <a:srgbClr val="FFFFFF"/>
                </a:solidFill>
                <a:latin typeface="Arial" panose="020B0604020202020204"/>
              </a:rPr>
              <a:t>Learners Trained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3653488" y="3170961"/>
            <a:ext cx="1464057" cy="5424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742950">
              <a:defRPr/>
            </a:pPr>
            <a:r>
              <a:rPr lang="en-US" sz="1950" dirty="0">
                <a:solidFill>
                  <a:srgbClr val="FFFFFF"/>
                </a:solidFill>
                <a:latin typeface="Arial" panose="020B0604020202020204"/>
              </a:rPr>
              <a:t>25000+ </a:t>
            </a:r>
          </a:p>
          <a:p>
            <a:pPr algn="ctr" defTabSz="742950">
              <a:defRPr/>
            </a:pPr>
            <a:r>
              <a:rPr lang="en-US" sz="975" dirty="0">
                <a:solidFill>
                  <a:srgbClr val="FFFFFF"/>
                </a:solidFill>
                <a:latin typeface="Arial" panose="020B0604020202020204"/>
              </a:rPr>
              <a:t>Learners Placed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lum bright="70000" contrast="-70000"/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49168" y="2495065"/>
            <a:ext cx="520184" cy="52018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7714" y="2489314"/>
            <a:ext cx="546084" cy="546084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514057" y="1204797"/>
            <a:ext cx="5340295" cy="8425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742950">
              <a:defRPr/>
            </a:pPr>
            <a:r>
              <a:rPr lang="en-US" sz="1625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We’re committed to empower you to be</a:t>
            </a:r>
          </a:p>
          <a:p>
            <a:pPr algn="ctr" defTabSz="742950">
              <a:defRPr/>
            </a:pPr>
            <a:r>
              <a:rPr lang="en-US" sz="1625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Most Desirable Resource</a:t>
            </a:r>
          </a:p>
          <a:p>
            <a:pPr algn="ctr" defTabSz="742950">
              <a:defRPr/>
            </a:pPr>
            <a:r>
              <a:rPr lang="en-US" sz="1625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284912" y="4704550"/>
            <a:ext cx="3170028" cy="7425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742950">
              <a:defRPr/>
            </a:pPr>
            <a:r>
              <a:rPr lang="en-US" sz="1625" b="1" spc="81" dirty="0">
                <a:solidFill>
                  <a:srgbClr val="F97700"/>
                </a:solidFill>
                <a:latin typeface="Arial" panose="020B0604020202020204"/>
              </a:rPr>
              <a:t>FREE WEBINARS </a:t>
            </a:r>
          </a:p>
          <a:p>
            <a:pPr defTabSz="742950">
              <a:defRPr/>
            </a:pPr>
            <a:r>
              <a:rPr lang="en-US" sz="1300" i="1" dirty="0">
                <a:solidFill>
                  <a:srgbClr val="F97700"/>
                </a:solidFill>
                <a:latin typeface="Arial" panose="020B0604020202020204"/>
              </a:rPr>
              <a:t>Sign up for free webinars with industry experts every fortnight!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=""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24102" y="2425864"/>
            <a:ext cx="692321" cy="692321"/>
          </a:xfrm>
          <a:prstGeom prst="rect">
            <a:avLst/>
          </a:prstGeom>
        </p:spPr>
      </p:pic>
      <p:grpSp>
        <p:nvGrpSpPr>
          <p:cNvPr id="16" name="Group 13">
            <a:extLst>
              <a:ext uri="{FF2B5EF4-FFF2-40B4-BE49-F238E27FC236}">
                <a16:creationId xmlns=""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5296928" y="3380336"/>
            <a:ext cx="4560275" cy="2747665"/>
            <a:chOff x="4482563" y="4980191"/>
            <a:chExt cx="3128574" cy="1841396"/>
          </a:xfrm>
        </p:grpSpPr>
        <p:pic>
          <p:nvPicPr>
            <p:cNvPr id="17" name="Picture 16">
              <a:extLst>
                <a:ext uri="{FF2B5EF4-FFF2-40B4-BE49-F238E27FC236}">
                  <a16:creationId xmlns=""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=""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email">
              <a:extLst>
                <a:ext uri="{28A0092B-C50C-407E-A947-70E740481C1C}">
                  <a14:useLocalDpi xmlns=""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19" name="Rectangle 18">
            <a:extLst>
              <a:ext uri="{FF2B5EF4-FFF2-40B4-BE49-F238E27FC236}">
                <a16:creationId xmlns=""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3651163" y="5172879"/>
            <a:ext cx="1784906" cy="44483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42950">
              <a:defRPr/>
            </a:pPr>
            <a:endParaRPr lang="en-US" sz="1463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0" name="Rectangle 19">
            <a:hlinkClick r:id="rId8"/>
            <a:extLst>
              <a:ext uri="{FF2B5EF4-FFF2-40B4-BE49-F238E27FC236}">
                <a16:creationId xmlns=""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3575715" y="5104269"/>
            <a:ext cx="1784906" cy="44483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42950">
              <a:defRPr/>
            </a:pPr>
            <a:endParaRPr lang="en-US" sz="1463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=""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3903430" y="5185513"/>
            <a:ext cx="1228221" cy="31745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742950">
              <a:defRPr/>
            </a:pPr>
            <a:r>
              <a:rPr lang="en-US" sz="1463" b="1" dirty="0">
                <a:solidFill>
                  <a:srgbClr val="44546A"/>
                </a:solidFill>
                <a:latin typeface="Arial" panose="020B0604020202020204"/>
              </a:rPr>
              <a:t>Enroll Now!</a:t>
            </a:r>
            <a:endParaRPr lang="en-US" sz="1463" b="1" dirty="0">
              <a:solidFill>
                <a:srgbClr val="000000"/>
              </a:solidFill>
              <a:latin typeface="Arial" panose="020B0604020202020204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="" xmlns:a16="http://schemas.microsoft.com/office/drawing/2014/main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9682" y="1050162"/>
            <a:ext cx="1589803" cy="1570256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3C8A4613-6F8A-40A2-B2DE-12F49D2C9098}"/>
              </a:ext>
            </a:extLst>
          </p:cNvPr>
          <p:cNvSpPr txBox="1"/>
          <p:nvPr/>
        </p:nvSpPr>
        <p:spPr>
          <a:xfrm>
            <a:off x="156210" y="109772"/>
            <a:ext cx="9313140" cy="5424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925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4" name="Picture 3">
            <a:hlinkClick r:id="rId2"/>
            <a:extLst>
              <a:ext uri="{FF2B5EF4-FFF2-40B4-BE49-F238E27FC236}">
                <a16:creationId xmlns="" xmlns:a16="http://schemas.microsoft.com/office/drawing/2014/main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1776" y="1314583"/>
            <a:ext cx="4653344" cy="280536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5" name="Picture 4">
            <a:hlinkClick r:id="rId4"/>
            <a:extLst>
              <a:ext uri="{FF2B5EF4-FFF2-40B4-BE49-F238E27FC236}">
                <a16:creationId xmlns="" xmlns:a16="http://schemas.microsoft.com/office/drawing/2014/main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8600" y="1045720"/>
            <a:ext cx="5486306" cy="3074224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6" name="Picture 5">
            <a:hlinkClick r:id="rId6"/>
            <a:extLst>
              <a:ext uri="{FF2B5EF4-FFF2-40B4-BE49-F238E27FC236}">
                <a16:creationId xmlns="" xmlns:a16="http://schemas.microsoft.com/office/drawing/2014/main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1776" y="3188264"/>
            <a:ext cx="4653344" cy="2875967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7" name="Picture 6">
            <a:hlinkClick r:id="rId8"/>
            <a:extLst>
              <a:ext uri="{FF2B5EF4-FFF2-40B4-BE49-F238E27FC236}">
                <a16:creationId xmlns="" xmlns:a16="http://schemas.microsoft.com/office/drawing/2014/main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6210" y="3356794"/>
            <a:ext cx="4874133" cy="2685094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2">
            <a:extLst>
              <a:ext uri="{FF2B5EF4-FFF2-40B4-BE49-F238E27FC236}">
                <a16:creationId xmlns:a16="http://schemas.microsoft.com/office/drawing/2014/main" xmlns="" id="{82BEC72D-90DB-4118-BAE4-DE76AD801B5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93056" y="756298"/>
            <a:ext cx="9131944" cy="310502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sz="1950" dirty="0">
                <a:latin typeface="Arial"/>
                <a:cs typeface="Arial"/>
              </a:rPr>
              <a:t>Maintaining RFC destination FL_GDQC_SERVER for SAP DQM integration</a:t>
            </a:r>
            <a:endParaRPr sz="195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0AC6B73A-A145-4B50-B058-6D53EF1C04C8}"/>
              </a:ext>
            </a:extLst>
          </p:cNvPr>
          <p:cNvSpPr txBox="1"/>
          <p:nvPr/>
        </p:nvSpPr>
        <p:spPr>
          <a:xfrm>
            <a:off x="609600" y="26065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SAP MDG – 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Data Enrichment</a:t>
            </a:r>
            <a:endParaRPr lang="en-US" altLang="en-US" b="1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xmlns="" id="{CCF667B9-29E0-4CA9-9AB1-BE8C1F5498E1}"/>
              </a:ext>
            </a:extLst>
          </p:cNvPr>
          <p:cNvSpPr/>
          <p:nvPr/>
        </p:nvSpPr>
        <p:spPr>
          <a:xfrm>
            <a:off x="145343" y="262890"/>
            <a:ext cx="464257" cy="369331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23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6D3DB34B-A8A6-CCF3-980B-5C81B9C4E7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1190877"/>
            <a:ext cx="5257800" cy="5446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64135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2">
            <a:extLst>
              <a:ext uri="{FF2B5EF4-FFF2-40B4-BE49-F238E27FC236}">
                <a16:creationId xmlns:a16="http://schemas.microsoft.com/office/drawing/2014/main" xmlns="" id="{82BEC72D-90DB-4118-BAE4-DE76AD801B5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93056" y="756298"/>
            <a:ext cx="9131944" cy="310502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sz="1950" dirty="0">
                <a:latin typeface="Arial"/>
                <a:cs typeface="Arial"/>
              </a:rPr>
              <a:t>Maintaining RFC destination FL_GDQC_BATCH for SAP DQM integration</a:t>
            </a:r>
            <a:endParaRPr sz="195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2741647A-D527-474F-8FA9-823702F3E0CC}"/>
              </a:ext>
            </a:extLst>
          </p:cNvPr>
          <p:cNvSpPr txBox="1"/>
          <p:nvPr/>
        </p:nvSpPr>
        <p:spPr>
          <a:xfrm>
            <a:off x="609600" y="26065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SAP MDG – 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Data Enrichment</a:t>
            </a:r>
            <a:endParaRPr lang="en-US" altLang="en-US" b="1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xmlns="" id="{ACD4B39B-9303-4D6B-ACA1-8AB92B11F775}"/>
              </a:ext>
            </a:extLst>
          </p:cNvPr>
          <p:cNvSpPr/>
          <p:nvPr/>
        </p:nvSpPr>
        <p:spPr>
          <a:xfrm>
            <a:off x="145343" y="262890"/>
            <a:ext cx="464257" cy="369331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23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258C01D9-5543-BE51-951A-050FC3741E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0" y="1190877"/>
            <a:ext cx="4852083" cy="5528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2439656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2">
            <a:extLst>
              <a:ext uri="{FF2B5EF4-FFF2-40B4-BE49-F238E27FC236}">
                <a16:creationId xmlns:a16="http://schemas.microsoft.com/office/drawing/2014/main" xmlns="" id="{82BEC72D-90DB-4118-BAE4-DE76AD801B5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45342" y="756298"/>
            <a:ext cx="9532057" cy="310502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sz="1950" dirty="0">
                <a:latin typeface="Arial"/>
                <a:cs typeface="Arial"/>
              </a:rPr>
              <a:t>Address enrichment and duplicate check configuration for change request step</a:t>
            </a:r>
            <a:endParaRPr sz="195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53F361E1-EC5C-4CAF-A0A9-C8120094D295}"/>
              </a:ext>
            </a:extLst>
          </p:cNvPr>
          <p:cNvSpPr txBox="1"/>
          <p:nvPr/>
        </p:nvSpPr>
        <p:spPr>
          <a:xfrm>
            <a:off x="609600" y="26065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SAP MDG – 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Data Enrichment</a:t>
            </a:r>
            <a:endParaRPr lang="en-US" altLang="en-US" b="1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xmlns="" id="{FB4B1FDC-F71A-4695-9045-36DC154849E1}"/>
              </a:ext>
            </a:extLst>
          </p:cNvPr>
          <p:cNvSpPr/>
          <p:nvPr/>
        </p:nvSpPr>
        <p:spPr>
          <a:xfrm>
            <a:off x="145343" y="262890"/>
            <a:ext cx="464257" cy="369331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23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8E4D9F56-8A7C-0D84-D180-8A8CF989D3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675" y="1584973"/>
            <a:ext cx="8949708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386838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2">
            <a:extLst>
              <a:ext uri="{FF2B5EF4-FFF2-40B4-BE49-F238E27FC236}">
                <a16:creationId xmlns:a16="http://schemas.microsoft.com/office/drawing/2014/main" xmlns="" id="{82BEC72D-90DB-4118-BAE4-DE76AD801B5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45342" y="756298"/>
            <a:ext cx="9532057" cy="310502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sz="1950" dirty="0">
                <a:latin typeface="Arial"/>
                <a:cs typeface="Arial"/>
              </a:rPr>
              <a:t>Data enrichment framework in SAP MDG</a:t>
            </a:r>
            <a:endParaRPr sz="195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25B1177E-B857-455C-8838-FD60156531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4950" y="1255068"/>
            <a:ext cx="5486400" cy="530418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822C3BFC-8FDA-4F51-B819-BA001550BF5E}"/>
              </a:ext>
            </a:extLst>
          </p:cNvPr>
          <p:cNvSpPr txBox="1"/>
          <p:nvPr/>
        </p:nvSpPr>
        <p:spPr>
          <a:xfrm>
            <a:off x="609600" y="26065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SAP MDG – 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Data Enrichment</a:t>
            </a:r>
            <a:endParaRPr lang="en-US" altLang="en-US" b="1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xmlns="" id="{9E5B0243-A9E9-4FD6-BA99-6F74EF821FBD}"/>
              </a:ext>
            </a:extLst>
          </p:cNvPr>
          <p:cNvSpPr/>
          <p:nvPr/>
        </p:nvSpPr>
        <p:spPr>
          <a:xfrm>
            <a:off x="145343" y="262890"/>
            <a:ext cx="464257" cy="369331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23</a:t>
            </a:r>
          </a:p>
        </p:txBody>
      </p:sp>
    </p:spTree>
    <p:extLst>
      <p:ext uri="{BB962C8B-B14F-4D97-AF65-F5344CB8AC3E}">
        <p14:creationId xmlns:p14="http://schemas.microsoft.com/office/powerpoint/2010/main" xmlns="" val="9025387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2">
            <a:extLst>
              <a:ext uri="{FF2B5EF4-FFF2-40B4-BE49-F238E27FC236}">
                <a16:creationId xmlns:a16="http://schemas.microsoft.com/office/drawing/2014/main" xmlns="" id="{82BEC72D-90DB-4118-BAE4-DE76AD801B5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45342" y="756298"/>
            <a:ext cx="9532057" cy="310502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sz="1950" dirty="0">
                <a:latin typeface="Arial"/>
                <a:cs typeface="Arial"/>
              </a:rPr>
              <a:t>SAP Delivered enrichment adapters in SAP MDG</a:t>
            </a:r>
            <a:endParaRPr sz="195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F7B4474B-88CE-46E9-9F63-BC503E934C48}"/>
              </a:ext>
            </a:extLst>
          </p:cNvPr>
          <p:cNvSpPr txBox="1"/>
          <p:nvPr/>
        </p:nvSpPr>
        <p:spPr>
          <a:xfrm>
            <a:off x="609600" y="26065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SAP MDG – 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Data Enrichment</a:t>
            </a:r>
            <a:endParaRPr lang="en-US" altLang="en-US" b="1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xmlns="" id="{955CEB28-B03E-46C9-8CF9-DF9D235B8FD0}"/>
              </a:ext>
            </a:extLst>
          </p:cNvPr>
          <p:cNvSpPr/>
          <p:nvPr/>
        </p:nvSpPr>
        <p:spPr>
          <a:xfrm>
            <a:off x="145343" y="262890"/>
            <a:ext cx="464257" cy="369331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23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29E2B70D-5F30-50F7-7870-BDF33F44B9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1734088"/>
            <a:ext cx="8914361" cy="1713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2869366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2">
            <a:extLst>
              <a:ext uri="{FF2B5EF4-FFF2-40B4-BE49-F238E27FC236}">
                <a16:creationId xmlns:a16="http://schemas.microsoft.com/office/drawing/2014/main" xmlns="" id="{82BEC72D-90DB-4118-BAE4-DE76AD801B5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45342" y="756298"/>
            <a:ext cx="9532057" cy="310502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sz="1950" dirty="0">
                <a:latin typeface="Arial"/>
                <a:cs typeface="Arial"/>
              </a:rPr>
              <a:t>SAP Delivered enrichment spots in SAP MDG</a:t>
            </a:r>
            <a:endParaRPr sz="195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02A98CA5-8F65-4CCF-8850-4596F6724BC9}"/>
              </a:ext>
            </a:extLst>
          </p:cNvPr>
          <p:cNvSpPr txBox="1"/>
          <p:nvPr/>
        </p:nvSpPr>
        <p:spPr>
          <a:xfrm>
            <a:off x="609600" y="26065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SAP MDG – 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Data Enrichment</a:t>
            </a:r>
            <a:endParaRPr lang="en-US" altLang="en-US" b="1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xmlns="" id="{3E1B6CD6-9FA8-4428-AFD2-BF6AA9A085FB}"/>
              </a:ext>
            </a:extLst>
          </p:cNvPr>
          <p:cNvSpPr/>
          <p:nvPr/>
        </p:nvSpPr>
        <p:spPr>
          <a:xfrm>
            <a:off x="145343" y="262890"/>
            <a:ext cx="464257" cy="369331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23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B5E96E13-C30B-C0E9-53D5-092FC02852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520" y="1676400"/>
            <a:ext cx="8817980" cy="3285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8549583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2">
            <a:extLst>
              <a:ext uri="{FF2B5EF4-FFF2-40B4-BE49-F238E27FC236}">
                <a16:creationId xmlns:a16="http://schemas.microsoft.com/office/drawing/2014/main" xmlns="" id="{82BEC72D-90DB-4118-BAE4-DE76AD801B5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45342" y="756298"/>
            <a:ext cx="9532057" cy="310502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sz="1950" dirty="0">
                <a:latin typeface="Arial"/>
                <a:cs typeface="Arial"/>
              </a:rPr>
              <a:t>Enrichment spot for business partner screening in SAP MDG</a:t>
            </a:r>
            <a:endParaRPr sz="195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43BF6947-85F1-41B2-845C-1AD47389965C}"/>
              </a:ext>
            </a:extLst>
          </p:cNvPr>
          <p:cNvSpPr txBox="1"/>
          <p:nvPr/>
        </p:nvSpPr>
        <p:spPr>
          <a:xfrm>
            <a:off x="609600" y="26065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SAP MDG – 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Data Enrichment</a:t>
            </a:r>
            <a:endParaRPr lang="en-US" altLang="en-US" b="1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xmlns="" id="{FD992CB6-166C-4DA9-A135-A908E9140C37}"/>
              </a:ext>
            </a:extLst>
          </p:cNvPr>
          <p:cNvSpPr/>
          <p:nvPr/>
        </p:nvSpPr>
        <p:spPr>
          <a:xfrm>
            <a:off x="145343" y="262890"/>
            <a:ext cx="464257" cy="369331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23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67FDC63A-FCC0-ECA5-7E6A-428CB3AA7B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550" y="1752600"/>
            <a:ext cx="8702991" cy="2668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6024932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2">
            <a:extLst>
              <a:ext uri="{FF2B5EF4-FFF2-40B4-BE49-F238E27FC236}">
                <a16:creationId xmlns:a16="http://schemas.microsoft.com/office/drawing/2014/main" xmlns="" id="{82BEC72D-90DB-4118-BAE4-DE76AD801B5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45342" y="756298"/>
            <a:ext cx="9532057" cy="310502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sz="1950" dirty="0">
                <a:latin typeface="Arial"/>
                <a:cs typeface="Arial"/>
              </a:rPr>
              <a:t>Configuring address screening in SAP MDG central governance</a:t>
            </a:r>
            <a:endParaRPr sz="195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DD99960E-7469-4882-A24B-27D4A8F49CA8}"/>
              </a:ext>
            </a:extLst>
          </p:cNvPr>
          <p:cNvSpPr txBox="1"/>
          <p:nvPr/>
        </p:nvSpPr>
        <p:spPr>
          <a:xfrm>
            <a:off x="609600" y="26065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SAP MDG – 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Data Enrichment</a:t>
            </a:r>
            <a:endParaRPr lang="en-US" altLang="en-US" b="1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xmlns="" id="{79FA41F2-9C6A-40EE-8932-2FEA1E5A66CB}"/>
              </a:ext>
            </a:extLst>
          </p:cNvPr>
          <p:cNvSpPr/>
          <p:nvPr/>
        </p:nvSpPr>
        <p:spPr>
          <a:xfrm>
            <a:off x="145343" y="262890"/>
            <a:ext cx="464257" cy="369331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23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867000DB-1BF8-21B3-D882-97A76B3C26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00" y="1594498"/>
            <a:ext cx="8836301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618232741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ADXP Color Palette">
      <a:dk1>
        <a:srgbClr val="252527"/>
      </a:dk1>
      <a:lt1>
        <a:sysClr val="window" lastClr="FFFFFF"/>
      </a:lt1>
      <a:dk2>
        <a:srgbClr val="5FCBD3"/>
      </a:dk2>
      <a:lt2>
        <a:srgbClr val="0B608F"/>
      </a:lt2>
      <a:accent1>
        <a:srgbClr val="309CC2"/>
      </a:accent1>
      <a:accent2>
        <a:srgbClr val="6C7AA6"/>
      </a:accent2>
      <a:accent3>
        <a:srgbClr val="2F7595"/>
      </a:accent3>
      <a:accent4>
        <a:srgbClr val="419D85"/>
      </a:accent4>
      <a:accent5>
        <a:srgbClr val="FFC000"/>
      </a:accent5>
      <a:accent6>
        <a:srgbClr val="CF3F7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2_Office Theme">
  <a:themeElements>
    <a:clrScheme name="ADXP Color Palette">
      <a:dk1>
        <a:srgbClr val="252527"/>
      </a:dk1>
      <a:lt1>
        <a:sysClr val="window" lastClr="FFFFFF"/>
      </a:lt1>
      <a:dk2>
        <a:srgbClr val="5FCBD3"/>
      </a:dk2>
      <a:lt2>
        <a:srgbClr val="0B608F"/>
      </a:lt2>
      <a:accent1>
        <a:srgbClr val="309CC2"/>
      </a:accent1>
      <a:accent2>
        <a:srgbClr val="6C7AA6"/>
      </a:accent2>
      <a:accent3>
        <a:srgbClr val="2F7595"/>
      </a:accent3>
      <a:accent4>
        <a:srgbClr val="419D85"/>
      </a:accent4>
      <a:accent5>
        <a:srgbClr val="FFC000"/>
      </a:accent5>
      <a:accent6>
        <a:srgbClr val="CF3F7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223</Words>
  <Application>Microsoft Office PowerPoint</Application>
  <PresentationFormat>A4 Paper (210x297 mm)</PresentationFormat>
  <Paragraphs>60</Paragraphs>
  <Slides>15</Slides>
  <Notes>9</Notes>
  <HiddenSlides>0</HiddenSlides>
  <MMClips>0</MMClips>
  <ScaleCrop>false</ScaleCrop>
  <HeadingPairs>
    <vt:vector size="4" baseType="variant">
      <vt:variant>
        <vt:lpstr>Theme</vt:lpstr>
      </vt:variant>
      <vt:variant>
        <vt:i4>4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1_Office Theme</vt:lpstr>
      <vt:lpstr>2_Office Theme</vt:lpstr>
      <vt:lpstr>1_Custom Design</vt:lpstr>
      <vt:lpstr>Custom Design</vt:lpstr>
      <vt:lpstr>Slide 1</vt:lpstr>
      <vt:lpstr>Maintaining RFC destination FL_GDQC_SERVER for SAP DQM integration</vt:lpstr>
      <vt:lpstr>Maintaining RFC destination FL_GDQC_BATCH for SAP DQM integration</vt:lpstr>
      <vt:lpstr>Address enrichment and duplicate check configuration for change request step</vt:lpstr>
      <vt:lpstr>Data enrichment framework in SAP MDG</vt:lpstr>
      <vt:lpstr>SAP Delivered enrichment adapters in SAP MDG</vt:lpstr>
      <vt:lpstr>SAP Delivered enrichment spots in SAP MDG</vt:lpstr>
      <vt:lpstr>Enrichment spot for business partner screening in SAP MDG</vt:lpstr>
      <vt:lpstr>Configuring address screening in SAP MDG central governance</vt:lpstr>
      <vt:lpstr>SAP S/4HANA cloud for data enrichment integration for external data </vt:lpstr>
      <vt:lpstr>Slide 11</vt:lpstr>
      <vt:lpstr>Slide 12</vt:lpstr>
      <vt:lpstr>Slide 13</vt:lpstr>
      <vt:lpstr>Slide 14</vt:lpstr>
      <vt:lpstr>Slide 15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SAP MDG</dc:title>
  <dc:subject>Training Material</dc:subject>
  <dc:creator/>
  <cp:keywords>MDG</cp:keywords>
  <cp:lastModifiedBy/>
  <cp:revision>1</cp:revision>
  <dcterms:created xsi:type="dcterms:W3CDTF">2013-09-24T11:24:19Z</dcterms:created>
  <dcterms:modified xsi:type="dcterms:W3CDTF">2023-04-19T05:33:55Z</dcterms:modified>
  <cp:category>Training</cp:category>
</cp:coreProperties>
</file>